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72"/>
  </p:notesMasterIdLst>
  <p:sldIdLst>
    <p:sldId id="256" r:id="rId2"/>
    <p:sldId id="257" r:id="rId3"/>
    <p:sldId id="261" r:id="rId4"/>
    <p:sldId id="258" r:id="rId5"/>
    <p:sldId id="314" r:id="rId6"/>
    <p:sldId id="267" r:id="rId7"/>
    <p:sldId id="292" r:id="rId8"/>
    <p:sldId id="263" r:id="rId9"/>
    <p:sldId id="379" r:id="rId10"/>
    <p:sldId id="315" r:id="rId11"/>
    <p:sldId id="272" r:id="rId12"/>
    <p:sldId id="317" r:id="rId13"/>
    <p:sldId id="313" r:id="rId14"/>
    <p:sldId id="319" r:id="rId15"/>
    <p:sldId id="320" r:id="rId16"/>
    <p:sldId id="325" r:id="rId17"/>
    <p:sldId id="323" r:id="rId18"/>
    <p:sldId id="327" r:id="rId19"/>
    <p:sldId id="326" r:id="rId20"/>
    <p:sldId id="393" r:id="rId21"/>
    <p:sldId id="342" r:id="rId22"/>
    <p:sldId id="322" r:id="rId23"/>
    <p:sldId id="341" r:id="rId24"/>
    <p:sldId id="343" r:id="rId25"/>
    <p:sldId id="344" r:id="rId26"/>
    <p:sldId id="345" r:id="rId27"/>
    <p:sldId id="346" r:id="rId28"/>
    <p:sldId id="347" r:id="rId29"/>
    <p:sldId id="348" r:id="rId30"/>
    <p:sldId id="349" r:id="rId31"/>
    <p:sldId id="350" r:id="rId32"/>
    <p:sldId id="352" r:id="rId33"/>
    <p:sldId id="351" r:id="rId34"/>
    <p:sldId id="354" r:id="rId35"/>
    <p:sldId id="355" r:id="rId36"/>
    <p:sldId id="358" r:id="rId37"/>
    <p:sldId id="380" r:id="rId38"/>
    <p:sldId id="378" r:id="rId39"/>
    <p:sldId id="293" r:id="rId40"/>
    <p:sldId id="382" r:id="rId41"/>
    <p:sldId id="383" r:id="rId42"/>
    <p:sldId id="384" r:id="rId43"/>
    <p:sldId id="385" r:id="rId44"/>
    <p:sldId id="362" r:id="rId45"/>
    <p:sldId id="394" r:id="rId46"/>
    <p:sldId id="363" r:id="rId47"/>
    <p:sldId id="390" r:id="rId48"/>
    <p:sldId id="389" r:id="rId49"/>
    <p:sldId id="364" r:id="rId50"/>
    <p:sldId id="391" r:id="rId51"/>
    <p:sldId id="366" r:id="rId52"/>
    <p:sldId id="368" r:id="rId53"/>
    <p:sldId id="395" r:id="rId54"/>
    <p:sldId id="392" r:id="rId55"/>
    <p:sldId id="369" r:id="rId56"/>
    <p:sldId id="370" r:id="rId57"/>
    <p:sldId id="371" r:id="rId58"/>
    <p:sldId id="372" r:id="rId59"/>
    <p:sldId id="373" r:id="rId60"/>
    <p:sldId id="374" r:id="rId61"/>
    <p:sldId id="375" r:id="rId62"/>
    <p:sldId id="376" r:id="rId63"/>
    <p:sldId id="377" r:id="rId64"/>
    <p:sldId id="330" r:id="rId65"/>
    <p:sldId id="329" r:id="rId66"/>
    <p:sldId id="333" r:id="rId67"/>
    <p:sldId id="334" r:id="rId68"/>
    <p:sldId id="331" r:id="rId69"/>
    <p:sldId id="332" r:id="rId70"/>
    <p:sldId id="328" r:id="rId71"/>
  </p:sldIdLst>
  <p:sldSz cx="9144000" cy="5143500" type="screen16x9"/>
  <p:notesSz cx="6858000" cy="9144000"/>
  <p:embeddedFontLst>
    <p:embeddedFont>
      <p:font typeface="Anton" pitchFamily="2" charset="0"/>
      <p:regular r:id="rId73"/>
    </p:embeddedFont>
    <p:embeddedFont>
      <p:font typeface="Bahnschrift SemiBold Condensed" panose="020B0502040204020203" pitchFamily="34" charset="0"/>
      <p:bold r:id="rId74"/>
    </p:embeddedFont>
    <p:embeddedFont>
      <p:font typeface="Bodoni MT Condensed" panose="02070606080606020203" pitchFamily="18" charset="0"/>
      <p:regular r:id="rId75"/>
      <p:bold r:id="rId76"/>
      <p:italic r:id="rId77"/>
      <p:boldItalic r:id="rId78"/>
    </p:embeddedFont>
    <p:embeddedFont>
      <p:font typeface="Cambria Math" panose="02040503050406030204" pitchFamily="18" charset="0"/>
      <p:regular r:id="rId79"/>
    </p:embeddedFont>
    <p:embeddedFont>
      <p:font typeface="Roboto Condensed Light" panose="02000000000000000000" pitchFamily="2" charset="0"/>
      <p:regular r:id="rId80"/>
      <p:italic r:id="rId81"/>
    </p:embeddedFont>
    <p:embeddedFont>
      <p:font typeface="Trebuchet MS" panose="020B0603020202020204" pitchFamily="34" charset="0"/>
      <p:regular r:id="rId82"/>
      <p:bold r:id="rId83"/>
      <p:italic r:id="rId84"/>
      <p:boldItalic r:id="rId85"/>
    </p:embeddedFont>
    <p:embeddedFont>
      <p:font typeface="Ubuntu"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0564FB-7A27-487A-949E-8B8AF330E7B8}">
  <a:tblStyle styleId="{3E0564FB-7A27-487A-949E-8B8AF330E7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9529" autoAdjust="0"/>
  </p:normalViewPr>
  <p:slideViewPr>
    <p:cSldViewPr snapToGrid="0">
      <p:cViewPr varScale="1">
        <p:scale>
          <a:sx n="108" d="100"/>
          <a:sy n="108" d="100"/>
        </p:scale>
        <p:origin x="75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7a2ec64e8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7a2ec64e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42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b8592db8ee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b8592db8e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7a2ec64e8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7a2ec64e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13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52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100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00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875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58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349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30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e795362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e7953626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10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847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941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748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603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053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27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71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515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09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7a2ec64e8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7a2ec64e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808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449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147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828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759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655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752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7a2ec64e8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7a2ec64e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250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7a2ec64e8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7a2ec64e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480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e75fadd31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e75fadd31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7a2ec64e8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7a2ec64e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637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7a2ec64e8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7a2ec64e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947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7a2ec64e8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7a2ec64e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364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7a2ec64e8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7a2ec64e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831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362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438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7a2ec64e8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7a2ec64e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039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880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865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7a2ec64e8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7a2ec64e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0224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29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604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0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871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23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The result of the analysis in figure 3.37 above showed majority of the respondents had 2</a:t>
            </a:r>
            <a:r>
              <a:rPr lang="en-US" sz="1100" baseline="300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nd</a:t>
            </a: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 class upper. Followed by the respondents that had 2</a:t>
            </a:r>
            <a:r>
              <a:rPr lang="en-US" sz="1100" baseline="300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nd</a:t>
            </a: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 class lower. Followed by the respondent’s that had 1</a:t>
            </a:r>
            <a:r>
              <a:rPr lang="en-US" sz="1100" baseline="300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st</a:t>
            </a: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 class. Lastly, based on the graph, it showed that a least set of respondents failed. </a:t>
            </a:r>
            <a:endParaRPr lang="en-NG"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672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The result of the Analysis in figure 3.38 above showed majority of the respondents mothers had a BSc degree. </a:t>
            </a:r>
            <a:endParaRPr lang="en-NG"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2699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The result of the Analysis in figure 3.39 above showed majority of the respondents fathers had Master’s degree.</a:t>
            </a:r>
            <a:endParaRPr lang="en-NG"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1952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The result of the Analysis in figure 3.40 above showed majority of the respondents are Male respondents.</a:t>
            </a:r>
            <a:endParaRPr lang="en-NG"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42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The result of the Analysis in figure 3.41 above showed majority of the male respondents that had had better grades than the female gender.</a:t>
            </a:r>
            <a:endParaRPr lang="en-NG"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2103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79536269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79536269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The result of the Analysis in figure 3:42 above showed that social media platforms moderately improved respondents’ academic grades. Followed by the social media platforms that slightly improved their grades</a:t>
            </a:r>
            <a:r>
              <a:rPr lang="en-US" sz="1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a:t>
            </a:r>
            <a:endParaRPr lang="en-NG" sz="1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6900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The result of the Analysis in figure 3:43 above showed majority of the respondents that makes use of search engine, finds it extremely helpful in their academic performance.</a:t>
            </a:r>
            <a:endParaRPr lang="en-NG"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22711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accent5"/>
                </a:solidFill>
                <a:effectLst/>
                <a:latin typeface="Bodoni MT Condensed" panose="02070606080606020203" pitchFamily="18" charset="0"/>
                <a:ea typeface="Calibri" panose="020F0502020204030204" pitchFamily="34" charset="0"/>
                <a:cs typeface="Times New Roman" panose="02020603050405020304" pitchFamily="18" charset="0"/>
              </a:rPr>
              <a:t>The result of the Analysis in figure 3.44 above showed majority of the respondents spend time on social media are within the range of 1 – 3 hours. Followed by the respondents that spend time on social media platforms is within the range of 3 – 5 hours. Followed by the respondents that spend more than 6 hours. Lasted, fig 3.44 shows that there are no respondent’s that spends less than an hour on their social media</a:t>
            </a:r>
            <a:endParaRPr dirty="0"/>
          </a:p>
        </p:txBody>
      </p:sp>
    </p:spTree>
    <p:extLst>
      <p:ext uri="{BB962C8B-B14F-4D97-AF65-F5344CB8AC3E}">
        <p14:creationId xmlns:p14="http://schemas.microsoft.com/office/powerpoint/2010/main" val="2018657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7"/>
        <p:cNvGrpSpPr/>
        <p:nvPr/>
      </p:nvGrpSpPr>
      <p:grpSpPr>
        <a:xfrm>
          <a:off x="0" y="0"/>
          <a:ext cx="0" cy="0"/>
          <a:chOff x="0" y="0"/>
          <a:chExt cx="0" cy="0"/>
        </a:xfrm>
      </p:grpSpPr>
      <p:sp>
        <p:nvSpPr>
          <p:cNvPr id="3578" name="Google Shape;3578;gb8592db8ee_0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9" name="Google Shape;3579;gb8592db8ee_0_2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735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7a2ec64e8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7a2ec64e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433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e795362695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e79536269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4283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7a2ec64e8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7a2ec64e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9995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e795362695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e79536269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3405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7a2ec64e8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7a2ec64e8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6060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e795362695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e79536269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468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e7a2d2a4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e7a2d2a4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b8592db8e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b8592db8e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848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7a2ec64e8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7a2ec64e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7a2ec64e8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7a2ec64e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574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570699" y="967325"/>
            <a:ext cx="5009400" cy="2995800"/>
          </a:xfrm>
          <a:prstGeom prst="roundRect">
            <a:avLst>
              <a:gd name="adj" fmla="val 41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70699" y="1250391"/>
            <a:ext cx="5009400" cy="1975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0701" y="3226150"/>
            <a:ext cx="5009400" cy="45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a:off x="853575" y="798125"/>
            <a:ext cx="395150" cy="409000"/>
            <a:chOff x="853575" y="798125"/>
            <a:chExt cx="395150" cy="409000"/>
          </a:xfrm>
        </p:grpSpPr>
        <p:sp>
          <p:nvSpPr>
            <p:cNvPr id="13" name="Google Shape;13;p2"/>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8233200" y="3155550"/>
            <a:ext cx="550350" cy="704475"/>
            <a:chOff x="8233200" y="3155550"/>
            <a:chExt cx="550350" cy="704475"/>
          </a:xfrm>
        </p:grpSpPr>
        <p:sp>
          <p:nvSpPr>
            <p:cNvPr id="16" name="Google Shape;16;p2"/>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a:off x="1570700" y="441027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566850" y="434707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298700" y="271350"/>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7">
    <p:spTree>
      <p:nvGrpSpPr>
        <p:cNvPr id="1" name="Shape 399"/>
        <p:cNvGrpSpPr/>
        <p:nvPr/>
      </p:nvGrpSpPr>
      <p:grpSpPr>
        <a:xfrm>
          <a:off x="0" y="0"/>
          <a:ext cx="0" cy="0"/>
          <a:chOff x="0" y="0"/>
          <a:chExt cx="0" cy="0"/>
        </a:xfrm>
      </p:grpSpPr>
      <p:sp>
        <p:nvSpPr>
          <p:cNvPr id="400" name="Google Shape;400;p28"/>
          <p:cNvSpPr/>
          <p:nvPr/>
        </p:nvSpPr>
        <p:spPr>
          <a:xfrm>
            <a:off x="1742825" y="1564200"/>
            <a:ext cx="5658600" cy="20151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txBox="1">
            <a:spLocks noGrp="1"/>
          </p:cNvSpPr>
          <p:nvPr>
            <p:ph type="title"/>
          </p:nvPr>
        </p:nvSpPr>
        <p:spPr>
          <a:xfrm flipH="1">
            <a:off x="1873200" y="1666463"/>
            <a:ext cx="3718200" cy="1157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6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02" name="Google Shape;402;p28"/>
          <p:cNvSpPr txBox="1">
            <a:spLocks noGrp="1"/>
          </p:cNvSpPr>
          <p:nvPr>
            <p:ph type="subTitle" idx="1"/>
          </p:nvPr>
        </p:nvSpPr>
        <p:spPr>
          <a:xfrm flipH="1">
            <a:off x="2295000" y="2823500"/>
            <a:ext cx="3296400" cy="64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403" name="Google Shape;403;p28"/>
          <p:cNvSpPr txBox="1">
            <a:spLocks noGrp="1"/>
          </p:cNvSpPr>
          <p:nvPr>
            <p:ph type="title" idx="2" hasCustomPrompt="1"/>
          </p:nvPr>
        </p:nvSpPr>
        <p:spPr>
          <a:xfrm flipH="1">
            <a:off x="5591400" y="1666275"/>
            <a:ext cx="1679400" cy="18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404" name="Google Shape;404;p28"/>
          <p:cNvGrpSpPr/>
          <p:nvPr/>
        </p:nvGrpSpPr>
        <p:grpSpPr>
          <a:xfrm flipH="1">
            <a:off x="8348600" y="2574600"/>
            <a:ext cx="395150" cy="409000"/>
            <a:chOff x="853575" y="798125"/>
            <a:chExt cx="395150" cy="409000"/>
          </a:xfrm>
        </p:grpSpPr>
        <p:sp>
          <p:nvSpPr>
            <p:cNvPr id="405" name="Google Shape;405;p28"/>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8"/>
          <p:cNvGrpSpPr/>
          <p:nvPr/>
        </p:nvGrpSpPr>
        <p:grpSpPr>
          <a:xfrm flipH="1">
            <a:off x="713100" y="539500"/>
            <a:ext cx="550350" cy="704475"/>
            <a:chOff x="8233200" y="3155550"/>
            <a:chExt cx="550350" cy="704475"/>
          </a:xfrm>
        </p:grpSpPr>
        <p:sp>
          <p:nvSpPr>
            <p:cNvPr id="408" name="Google Shape;408;p28"/>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28"/>
          <p:cNvSpPr/>
          <p:nvPr/>
        </p:nvSpPr>
        <p:spPr>
          <a:xfrm flipH="1">
            <a:off x="5499375" y="4045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flipH="1">
            <a:off x="1638700" y="427967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flipH="1">
            <a:off x="6706025" y="426550"/>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9"/>
        <p:cNvGrpSpPr/>
        <p:nvPr/>
      </p:nvGrpSpPr>
      <p:grpSpPr>
        <a:xfrm>
          <a:off x="0" y="0"/>
          <a:ext cx="0" cy="0"/>
          <a:chOff x="0" y="0"/>
          <a:chExt cx="0" cy="0"/>
        </a:xfrm>
      </p:grpSpPr>
      <p:sp>
        <p:nvSpPr>
          <p:cNvPr id="460" name="Google Shape;460;p33"/>
          <p:cNvSpPr/>
          <p:nvPr/>
        </p:nvSpPr>
        <p:spPr>
          <a:xfrm flipH="1">
            <a:off x="5582550" y="47227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flipH="1">
            <a:off x="3809150" y="116125"/>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flipH="1">
            <a:off x="8788650" y="224947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flipH="1">
            <a:off x="327600" y="3564800"/>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464"/>
        <p:cNvGrpSpPr/>
        <p:nvPr/>
      </p:nvGrpSpPr>
      <p:grpSpPr>
        <a:xfrm>
          <a:off x="0" y="0"/>
          <a:ext cx="0" cy="0"/>
          <a:chOff x="0" y="0"/>
          <a:chExt cx="0" cy="0"/>
        </a:xfrm>
      </p:grpSpPr>
      <p:grpSp>
        <p:nvGrpSpPr>
          <p:cNvPr id="465" name="Google Shape;465;p34"/>
          <p:cNvGrpSpPr/>
          <p:nvPr/>
        </p:nvGrpSpPr>
        <p:grpSpPr>
          <a:xfrm flipH="1">
            <a:off x="8482675" y="785475"/>
            <a:ext cx="395150" cy="409000"/>
            <a:chOff x="853575" y="798125"/>
            <a:chExt cx="395150" cy="409000"/>
          </a:xfrm>
        </p:grpSpPr>
        <p:sp>
          <p:nvSpPr>
            <p:cNvPr id="466" name="Google Shape;466;p34"/>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flipH="1">
            <a:off x="162696" y="3033699"/>
            <a:ext cx="465761" cy="596197"/>
            <a:chOff x="8233200" y="3155550"/>
            <a:chExt cx="550350" cy="704475"/>
          </a:xfrm>
        </p:grpSpPr>
        <p:sp>
          <p:nvSpPr>
            <p:cNvPr id="469" name="Google Shape;469;p34"/>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4"/>
          <p:cNvGrpSpPr/>
          <p:nvPr/>
        </p:nvGrpSpPr>
        <p:grpSpPr>
          <a:xfrm>
            <a:off x="2291825" y="130500"/>
            <a:ext cx="395150" cy="409000"/>
            <a:chOff x="853575" y="798125"/>
            <a:chExt cx="395150" cy="409000"/>
          </a:xfrm>
        </p:grpSpPr>
        <p:sp>
          <p:nvSpPr>
            <p:cNvPr id="472" name="Google Shape;472;p34"/>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4"/>
          <p:cNvGrpSpPr/>
          <p:nvPr/>
        </p:nvGrpSpPr>
        <p:grpSpPr>
          <a:xfrm>
            <a:off x="8430771" y="4146674"/>
            <a:ext cx="465761" cy="596197"/>
            <a:chOff x="8233200" y="3155550"/>
            <a:chExt cx="550350" cy="704475"/>
          </a:xfrm>
        </p:grpSpPr>
        <p:sp>
          <p:nvSpPr>
            <p:cNvPr id="475" name="Google Shape;475;p34"/>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8_1_1_1">
    <p:spTree>
      <p:nvGrpSpPr>
        <p:cNvPr id="1" name="Shape 477"/>
        <p:cNvGrpSpPr/>
        <p:nvPr/>
      </p:nvGrpSpPr>
      <p:grpSpPr>
        <a:xfrm>
          <a:off x="0" y="0"/>
          <a:ext cx="0" cy="0"/>
          <a:chOff x="0" y="0"/>
          <a:chExt cx="0" cy="0"/>
        </a:xfrm>
      </p:grpSpPr>
      <p:sp>
        <p:nvSpPr>
          <p:cNvPr id="478" name="Google Shape;478;p35"/>
          <p:cNvSpPr/>
          <p:nvPr/>
        </p:nvSpPr>
        <p:spPr>
          <a:xfrm flipH="1">
            <a:off x="8567325" y="4191550"/>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flipH="1">
            <a:off x="3809150" y="116125"/>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flipH="1">
            <a:off x="205225" y="2266725"/>
            <a:ext cx="199500" cy="199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flipH="1">
            <a:off x="1494675" y="4801950"/>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flipH="1">
            <a:off x="8567325" y="1640675"/>
            <a:ext cx="199500" cy="199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flipH="1">
            <a:off x="1016875" y="1161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1742825" y="1567050"/>
            <a:ext cx="5658600" cy="20094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552600" y="1669313"/>
            <a:ext cx="3718200" cy="11571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subTitle" idx="1"/>
          </p:nvPr>
        </p:nvSpPr>
        <p:spPr>
          <a:xfrm>
            <a:off x="3552600" y="2826350"/>
            <a:ext cx="3257700" cy="6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3"/>
          <p:cNvSpPr txBox="1">
            <a:spLocks noGrp="1"/>
          </p:cNvSpPr>
          <p:nvPr>
            <p:ph type="title" idx="2" hasCustomPrompt="1"/>
          </p:nvPr>
        </p:nvSpPr>
        <p:spPr>
          <a:xfrm>
            <a:off x="1873200" y="1669125"/>
            <a:ext cx="1679400" cy="18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6" name="Google Shape;26;p3"/>
          <p:cNvGrpSpPr/>
          <p:nvPr/>
        </p:nvGrpSpPr>
        <p:grpSpPr>
          <a:xfrm>
            <a:off x="853575" y="798125"/>
            <a:ext cx="395150" cy="409000"/>
            <a:chOff x="853575" y="798125"/>
            <a:chExt cx="395150" cy="409000"/>
          </a:xfrm>
        </p:grpSpPr>
        <p:sp>
          <p:nvSpPr>
            <p:cNvPr id="27" name="Google Shape;27;p3"/>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8233200" y="3155550"/>
            <a:ext cx="550350" cy="704475"/>
            <a:chOff x="8233200" y="3155550"/>
            <a:chExt cx="550350" cy="704475"/>
          </a:xfrm>
        </p:grpSpPr>
        <p:sp>
          <p:nvSpPr>
            <p:cNvPr id="30" name="Google Shape;30;p3"/>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3"/>
          <p:cNvSpPr/>
          <p:nvPr/>
        </p:nvSpPr>
        <p:spPr>
          <a:xfrm>
            <a:off x="1570700" y="441027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566850" y="434707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5298700" y="271350"/>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p:nvPr/>
        </p:nvSpPr>
        <p:spPr>
          <a:xfrm>
            <a:off x="713225" y="361500"/>
            <a:ext cx="7717500" cy="4420500"/>
          </a:xfrm>
          <a:prstGeom prst="roundRect">
            <a:avLst>
              <a:gd name="adj" fmla="val 224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4"/>
          <p:cNvSpPr txBox="1">
            <a:spLocks noGrp="1"/>
          </p:cNvSpPr>
          <p:nvPr>
            <p:ph type="body" idx="1"/>
          </p:nvPr>
        </p:nvSpPr>
        <p:spPr>
          <a:xfrm>
            <a:off x="805825" y="1111400"/>
            <a:ext cx="7532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39" name="Google Shape;39;p4"/>
          <p:cNvGrpSpPr/>
          <p:nvPr/>
        </p:nvGrpSpPr>
        <p:grpSpPr>
          <a:xfrm flipH="1">
            <a:off x="8597950" y="2864500"/>
            <a:ext cx="395150" cy="409000"/>
            <a:chOff x="853575" y="798125"/>
            <a:chExt cx="395150" cy="409000"/>
          </a:xfrm>
        </p:grpSpPr>
        <p:sp>
          <p:nvSpPr>
            <p:cNvPr id="40" name="Google Shape;40;p4"/>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4"/>
          <p:cNvGrpSpPr/>
          <p:nvPr/>
        </p:nvGrpSpPr>
        <p:grpSpPr>
          <a:xfrm flipH="1">
            <a:off x="74965" y="263469"/>
            <a:ext cx="511110" cy="654246"/>
            <a:chOff x="8233200" y="3155550"/>
            <a:chExt cx="550350" cy="704475"/>
          </a:xfrm>
        </p:grpSpPr>
        <p:sp>
          <p:nvSpPr>
            <p:cNvPr id="43" name="Google Shape;43;p4"/>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p:nvPr/>
        </p:nvSpPr>
        <p:spPr>
          <a:xfrm flipH="1">
            <a:off x="5625150" y="47207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flipH="1">
            <a:off x="7145825" y="183575"/>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2426450" y="4756300"/>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67" name="Google Shape;67;p6"/>
          <p:cNvGrpSpPr/>
          <p:nvPr/>
        </p:nvGrpSpPr>
        <p:grpSpPr>
          <a:xfrm flipH="1">
            <a:off x="8547325" y="1541200"/>
            <a:ext cx="395150" cy="409000"/>
            <a:chOff x="853575" y="798125"/>
            <a:chExt cx="395150" cy="409000"/>
          </a:xfrm>
        </p:grpSpPr>
        <p:sp>
          <p:nvSpPr>
            <p:cNvPr id="68" name="Google Shape;68;p6"/>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flipH="1">
            <a:off x="104800" y="2462918"/>
            <a:ext cx="447380" cy="572668"/>
            <a:chOff x="8233200" y="3155550"/>
            <a:chExt cx="550350" cy="704475"/>
          </a:xfrm>
        </p:grpSpPr>
        <p:sp>
          <p:nvSpPr>
            <p:cNvPr id="71" name="Google Shape;71;p6"/>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6"/>
          <p:cNvSpPr/>
          <p:nvPr/>
        </p:nvSpPr>
        <p:spPr>
          <a:xfrm flipH="1">
            <a:off x="6393475" y="2407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flipH="1">
            <a:off x="3427525" y="4726350"/>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p:nvPr/>
        </p:nvSpPr>
        <p:spPr>
          <a:xfrm>
            <a:off x="1446450" y="361500"/>
            <a:ext cx="6251100" cy="4420500"/>
          </a:xfrm>
          <a:prstGeom prst="roundRect">
            <a:avLst>
              <a:gd name="adj" fmla="val 277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713250" y="539500"/>
            <a:ext cx="7717500" cy="5760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txBox="1">
            <a:spLocks noGrp="1"/>
          </p:cNvSpPr>
          <p:nvPr>
            <p:ph type="body" idx="1"/>
          </p:nvPr>
        </p:nvSpPr>
        <p:spPr>
          <a:xfrm>
            <a:off x="1785000" y="1721000"/>
            <a:ext cx="5574000" cy="2222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grpSp>
        <p:nvGrpSpPr>
          <p:cNvPr id="79" name="Google Shape;79;p7"/>
          <p:cNvGrpSpPr/>
          <p:nvPr/>
        </p:nvGrpSpPr>
        <p:grpSpPr>
          <a:xfrm>
            <a:off x="515650" y="2525850"/>
            <a:ext cx="395150" cy="409000"/>
            <a:chOff x="853575" y="798125"/>
            <a:chExt cx="395150" cy="409000"/>
          </a:xfrm>
        </p:grpSpPr>
        <p:sp>
          <p:nvSpPr>
            <p:cNvPr id="80" name="Google Shape;80;p7"/>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7"/>
          <p:cNvGrpSpPr/>
          <p:nvPr/>
        </p:nvGrpSpPr>
        <p:grpSpPr>
          <a:xfrm>
            <a:off x="8193475" y="1321900"/>
            <a:ext cx="550350" cy="704475"/>
            <a:chOff x="8233200" y="3155550"/>
            <a:chExt cx="550350" cy="704475"/>
          </a:xfrm>
        </p:grpSpPr>
        <p:sp>
          <p:nvSpPr>
            <p:cNvPr id="83" name="Google Shape;83;p7"/>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7"/>
          <p:cNvSpPr/>
          <p:nvPr/>
        </p:nvSpPr>
        <p:spPr>
          <a:xfrm>
            <a:off x="802825" y="4448750"/>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8165025" y="4222850"/>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3514725" y="15857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8"/>
        <p:cNvGrpSpPr/>
        <p:nvPr/>
      </p:nvGrpSpPr>
      <p:grpSpPr>
        <a:xfrm>
          <a:off x="0" y="0"/>
          <a:ext cx="0" cy="0"/>
          <a:chOff x="0" y="0"/>
          <a:chExt cx="0" cy="0"/>
        </a:xfrm>
      </p:grpSpPr>
      <p:sp>
        <p:nvSpPr>
          <p:cNvPr id="89" name="Google Shape;89;p8"/>
          <p:cNvSpPr/>
          <p:nvPr/>
        </p:nvSpPr>
        <p:spPr>
          <a:xfrm>
            <a:off x="2047700" y="1092150"/>
            <a:ext cx="5048700" cy="29592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txBox="1">
            <a:spLocks noGrp="1"/>
          </p:cNvSpPr>
          <p:nvPr>
            <p:ph type="title"/>
          </p:nvPr>
        </p:nvSpPr>
        <p:spPr>
          <a:xfrm>
            <a:off x="2669850" y="1515650"/>
            <a:ext cx="3804300" cy="2112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1" name="Google Shape;91;p8"/>
          <p:cNvGrpSpPr/>
          <p:nvPr/>
        </p:nvGrpSpPr>
        <p:grpSpPr>
          <a:xfrm>
            <a:off x="515650" y="600575"/>
            <a:ext cx="395150" cy="409000"/>
            <a:chOff x="853575" y="798125"/>
            <a:chExt cx="395150" cy="409000"/>
          </a:xfrm>
        </p:grpSpPr>
        <p:sp>
          <p:nvSpPr>
            <p:cNvPr id="92" name="Google Shape;92;p8"/>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8"/>
          <p:cNvGrpSpPr/>
          <p:nvPr/>
        </p:nvGrpSpPr>
        <p:grpSpPr>
          <a:xfrm>
            <a:off x="8430775" y="3934275"/>
            <a:ext cx="550350" cy="704475"/>
            <a:chOff x="8233200" y="3155550"/>
            <a:chExt cx="550350" cy="704475"/>
          </a:xfrm>
        </p:grpSpPr>
        <p:sp>
          <p:nvSpPr>
            <p:cNvPr id="95" name="Google Shape;95;p8"/>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8"/>
          <p:cNvSpPr/>
          <p:nvPr/>
        </p:nvSpPr>
        <p:spPr>
          <a:xfrm>
            <a:off x="5535900" y="229000"/>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2540025" y="4667100"/>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5902525" y="4793975"/>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3"/>
        <p:cNvGrpSpPr/>
        <p:nvPr/>
      </p:nvGrpSpPr>
      <p:grpSpPr>
        <a:xfrm>
          <a:off x="0" y="0"/>
          <a:ext cx="0" cy="0"/>
          <a:chOff x="0" y="0"/>
          <a:chExt cx="0" cy="0"/>
        </a:xfrm>
      </p:grpSpPr>
      <p:sp>
        <p:nvSpPr>
          <p:cNvPr id="134" name="Google Shape;134;p13"/>
          <p:cNvSpPr/>
          <p:nvPr/>
        </p:nvSpPr>
        <p:spPr>
          <a:xfrm>
            <a:off x="5330550" y="1416075"/>
            <a:ext cx="3054300" cy="10737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759150" y="3083975"/>
            <a:ext cx="3054300" cy="10737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759150" y="1416075"/>
            <a:ext cx="3054300" cy="10737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330550" y="3083975"/>
            <a:ext cx="3054300" cy="10737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13"/>
          <p:cNvSpPr txBox="1">
            <a:spLocks noGrp="1"/>
          </p:cNvSpPr>
          <p:nvPr>
            <p:ph type="title" idx="2"/>
          </p:nvPr>
        </p:nvSpPr>
        <p:spPr>
          <a:xfrm>
            <a:off x="794275" y="1484100"/>
            <a:ext cx="2179200" cy="428100"/>
          </a:xfrm>
          <a:prstGeom prst="rect">
            <a:avLst/>
          </a:prstGeom>
        </p:spPr>
        <p:txBody>
          <a:bodyPr spcFirstLastPara="1" wrap="square" lIns="91425" tIns="91425" rIns="91425" bIns="91425" anchor="t" anchorCtr="0">
            <a:noAutofit/>
          </a:bodyPr>
          <a:lstStyle>
            <a:lvl1pPr lvl="0" algn="r">
              <a:spcBef>
                <a:spcPts val="0"/>
              </a:spcBef>
              <a:spcAft>
                <a:spcPts val="0"/>
              </a:spcAft>
              <a:buSzPts val="2000"/>
              <a:buNone/>
              <a:defRPr sz="2000"/>
            </a:lvl1pPr>
            <a:lvl2pPr lvl="1" algn="r">
              <a:spcBef>
                <a:spcPts val="0"/>
              </a:spcBef>
              <a:spcAft>
                <a:spcPts val="0"/>
              </a:spcAft>
              <a:buSzPts val="1800"/>
              <a:buNone/>
              <a:defRPr sz="1800">
                <a:latin typeface="Trebuchet MS"/>
                <a:ea typeface="Trebuchet MS"/>
                <a:cs typeface="Trebuchet MS"/>
                <a:sym typeface="Trebuchet MS"/>
              </a:defRPr>
            </a:lvl2pPr>
            <a:lvl3pPr lvl="2" algn="r">
              <a:spcBef>
                <a:spcPts val="0"/>
              </a:spcBef>
              <a:spcAft>
                <a:spcPts val="0"/>
              </a:spcAft>
              <a:buSzPts val="1800"/>
              <a:buNone/>
              <a:defRPr sz="1800">
                <a:latin typeface="Trebuchet MS"/>
                <a:ea typeface="Trebuchet MS"/>
                <a:cs typeface="Trebuchet MS"/>
                <a:sym typeface="Trebuchet MS"/>
              </a:defRPr>
            </a:lvl3pPr>
            <a:lvl4pPr lvl="3" algn="r">
              <a:spcBef>
                <a:spcPts val="0"/>
              </a:spcBef>
              <a:spcAft>
                <a:spcPts val="0"/>
              </a:spcAft>
              <a:buSzPts val="1800"/>
              <a:buNone/>
              <a:defRPr sz="1800">
                <a:latin typeface="Trebuchet MS"/>
                <a:ea typeface="Trebuchet MS"/>
                <a:cs typeface="Trebuchet MS"/>
                <a:sym typeface="Trebuchet MS"/>
              </a:defRPr>
            </a:lvl4pPr>
            <a:lvl5pPr lvl="4" algn="r">
              <a:spcBef>
                <a:spcPts val="0"/>
              </a:spcBef>
              <a:spcAft>
                <a:spcPts val="0"/>
              </a:spcAft>
              <a:buSzPts val="1800"/>
              <a:buNone/>
              <a:defRPr sz="1800">
                <a:latin typeface="Trebuchet MS"/>
                <a:ea typeface="Trebuchet MS"/>
                <a:cs typeface="Trebuchet MS"/>
                <a:sym typeface="Trebuchet MS"/>
              </a:defRPr>
            </a:lvl5pPr>
            <a:lvl6pPr lvl="5" algn="r">
              <a:spcBef>
                <a:spcPts val="0"/>
              </a:spcBef>
              <a:spcAft>
                <a:spcPts val="0"/>
              </a:spcAft>
              <a:buSzPts val="1800"/>
              <a:buNone/>
              <a:defRPr sz="1800">
                <a:latin typeface="Trebuchet MS"/>
                <a:ea typeface="Trebuchet MS"/>
                <a:cs typeface="Trebuchet MS"/>
                <a:sym typeface="Trebuchet MS"/>
              </a:defRPr>
            </a:lvl6pPr>
            <a:lvl7pPr lvl="6" algn="r">
              <a:spcBef>
                <a:spcPts val="0"/>
              </a:spcBef>
              <a:spcAft>
                <a:spcPts val="0"/>
              </a:spcAft>
              <a:buSzPts val="1800"/>
              <a:buNone/>
              <a:defRPr sz="1800">
                <a:latin typeface="Trebuchet MS"/>
                <a:ea typeface="Trebuchet MS"/>
                <a:cs typeface="Trebuchet MS"/>
                <a:sym typeface="Trebuchet MS"/>
              </a:defRPr>
            </a:lvl7pPr>
            <a:lvl8pPr lvl="7" algn="r">
              <a:spcBef>
                <a:spcPts val="0"/>
              </a:spcBef>
              <a:spcAft>
                <a:spcPts val="0"/>
              </a:spcAft>
              <a:buSzPts val="1800"/>
              <a:buNone/>
              <a:defRPr sz="1800">
                <a:latin typeface="Trebuchet MS"/>
                <a:ea typeface="Trebuchet MS"/>
                <a:cs typeface="Trebuchet MS"/>
                <a:sym typeface="Trebuchet MS"/>
              </a:defRPr>
            </a:lvl8pPr>
            <a:lvl9pPr lvl="8" algn="r">
              <a:spcBef>
                <a:spcPts val="0"/>
              </a:spcBef>
              <a:spcAft>
                <a:spcPts val="0"/>
              </a:spcAft>
              <a:buSzPts val="1800"/>
              <a:buNone/>
              <a:defRPr sz="1800">
                <a:latin typeface="Trebuchet MS"/>
                <a:ea typeface="Trebuchet MS"/>
                <a:cs typeface="Trebuchet MS"/>
                <a:sym typeface="Trebuchet MS"/>
              </a:defRPr>
            </a:lvl9pPr>
          </a:lstStyle>
          <a:p>
            <a:endParaRPr/>
          </a:p>
        </p:txBody>
      </p:sp>
      <p:sp>
        <p:nvSpPr>
          <p:cNvPr id="140" name="Google Shape;140;p13"/>
          <p:cNvSpPr txBox="1">
            <a:spLocks noGrp="1"/>
          </p:cNvSpPr>
          <p:nvPr>
            <p:ph type="subTitle" idx="1"/>
          </p:nvPr>
        </p:nvSpPr>
        <p:spPr>
          <a:xfrm>
            <a:off x="794275" y="1828876"/>
            <a:ext cx="21792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41" name="Google Shape;141;p13"/>
          <p:cNvSpPr txBox="1">
            <a:spLocks noGrp="1"/>
          </p:cNvSpPr>
          <p:nvPr>
            <p:ph type="title" idx="3" hasCustomPrompt="1"/>
          </p:nvPr>
        </p:nvSpPr>
        <p:spPr>
          <a:xfrm>
            <a:off x="2973400" y="1536299"/>
            <a:ext cx="840000" cy="9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2" name="Google Shape;142;p13"/>
          <p:cNvSpPr txBox="1">
            <a:spLocks noGrp="1"/>
          </p:cNvSpPr>
          <p:nvPr>
            <p:ph type="title" idx="4"/>
          </p:nvPr>
        </p:nvSpPr>
        <p:spPr>
          <a:xfrm>
            <a:off x="794275" y="3152000"/>
            <a:ext cx="2179200" cy="42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algn="r" rtl="0">
              <a:spcBef>
                <a:spcPts val="0"/>
              </a:spcBef>
              <a:spcAft>
                <a:spcPts val="0"/>
              </a:spcAft>
              <a:buSzPts val="1800"/>
              <a:buNone/>
              <a:defRPr sz="1800">
                <a:latin typeface="Trebuchet MS"/>
                <a:ea typeface="Trebuchet MS"/>
                <a:cs typeface="Trebuchet MS"/>
                <a:sym typeface="Trebuchet MS"/>
              </a:defRPr>
            </a:lvl2pPr>
            <a:lvl3pPr lvl="2" algn="r" rtl="0">
              <a:spcBef>
                <a:spcPts val="0"/>
              </a:spcBef>
              <a:spcAft>
                <a:spcPts val="0"/>
              </a:spcAft>
              <a:buSzPts val="1800"/>
              <a:buNone/>
              <a:defRPr sz="1800">
                <a:latin typeface="Trebuchet MS"/>
                <a:ea typeface="Trebuchet MS"/>
                <a:cs typeface="Trebuchet MS"/>
                <a:sym typeface="Trebuchet MS"/>
              </a:defRPr>
            </a:lvl3pPr>
            <a:lvl4pPr lvl="3" algn="r" rtl="0">
              <a:spcBef>
                <a:spcPts val="0"/>
              </a:spcBef>
              <a:spcAft>
                <a:spcPts val="0"/>
              </a:spcAft>
              <a:buSzPts val="1800"/>
              <a:buNone/>
              <a:defRPr sz="1800">
                <a:latin typeface="Trebuchet MS"/>
                <a:ea typeface="Trebuchet MS"/>
                <a:cs typeface="Trebuchet MS"/>
                <a:sym typeface="Trebuchet MS"/>
              </a:defRPr>
            </a:lvl4pPr>
            <a:lvl5pPr lvl="4" algn="r" rtl="0">
              <a:spcBef>
                <a:spcPts val="0"/>
              </a:spcBef>
              <a:spcAft>
                <a:spcPts val="0"/>
              </a:spcAft>
              <a:buSzPts val="1800"/>
              <a:buNone/>
              <a:defRPr sz="1800">
                <a:latin typeface="Trebuchet MS"/>
                <a:ea typeface="Trebuchet MS"/>
                <a:cs typeface="Trebuchet MS"/>
                <a:sym typeface="Trebuchet MS"/>
              </a:defRPr>
            </a:lvl5pPr>
            <a:lvl6pPr lvl="5" algn="r" rtl="0">
              <a:spcBef>
                <a:spcPts val="0"/>
              </a:spcBef>
              <a:spcAft>
                <a:spcPts val="0"/>
              </a:spcAft>
              <a:buSzPts val="1800"/>
              <a:buNone/>
              <a:defRPr sz="1800">
                <a:latin typeface="Trebuchet MS"/>
                <a:ea typeface="Trebuchet MS"/>
                <a:cs typeface="Trebuchet MS"/>
                <a:sym typeface="Trebuchet MS"/>
              </a:defRPr>
            </a:lvl6pPr>
            <a:lvl7pPr lvl="6" algn="r" rtl="0">
              <a:spcBef>
                <a:spcPts val="0"/>
              </a:spcBef>
              <a:spcAft>
                <a:spcPts val="0"/>
              </a:spcAft>
              <a:buSzPts val="1800"/>
              <a:buNone/>
              <a:defRPr sz="1800">
                <a:latin typeface="Trebuchet MS"/>
                <a:ea typeface="Trebuchet MS"/>
                <a:cs typeface="Trebuchet MS"/>
                <a:sym typeface="Trebuchet MS"/>
              </a:defRPr>
            </a:lvl7pPr>
            <a:lvl8pPr lvl="7" algn="r" rtl="0">
              <a:spcBef>
                <a:spcPts val="0"/>
              </a:spcBef>
              <a:spcAft>
                <a:spcPts val="0"/>
              </a:spcAft>
              <a:buSzPts val="1800"/>
              <a:buNone/>
              <a:defRPr sz="1800">
                <a:latin typeface="Trebuchet MS"/>
                <a:ea typeface="Trebuchet MS"/>
                <a:cs typeface="Trebuchet MS"/>
                <a:sym typeface="Trebuchet MS"/>
              </a:defRPr>
            </a:lvl8pPr>
            <a:lvl9pPr lvl="8" algn="r" rtl="0">
              <a:spcBef>
                <a:spcPts val="0"/>
              </a:spcBef>
              <a:spcAft>
                <a:spcPts val="0"/>
              </a:spcAft>
              <a:buSzPts val="1800"/>
              <a:buNone/>
              <a:defRPr sz="1800">
                <a:latin typeface="Trebuchet MS"/>
                <a:ea typeface="Trebuchet MS"/>
                <a:cs typeface="Trebuchet MS"/>
                <a:sym typeface="Trebuchet MS"/>
              </a:defRPr>
            </a:lvl9pPr>
          </a:lstStyle>
          <a:p>
            <a:endParaRPr/>
          </a:p>
        </p:txBody>
      </p:sp>
      <p:sp>
        <p:nvSpPr>
          <p:cNvPr id="143" name="Google Shape;143;p13"/>
          <p:cNvSpPr txBox="1">
            <a:spLocks noGrp="1"/>
          </p:cNvSpPr>
          <p:nvPr>
            <p:ph type="subTitle" idx="5"/>
          </p:nvPr>
        </p:nvSpPr>
        <p:spPr>
          <a:xfrm>
            <a:off x="794275" y="3496775"/>
            <a:ext cx="2179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44" name="Google Shape;144;p13"/>
          <p:cNvSpPr txBox="1">
            <a:spLocks noGrp="1"/>
          </p:cNvSpPr>
          <p:nvPr>
            <p:ph type="title" idx="6" hasCustomPrompt="1"/>
          </p:nvPr>
        </p:nvSpPr>
        <p:spPr>
          <a:xfrm>
            <a:off x="2973400" y="3211211"/>
            <a:ext cx="840000" cy="9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5" name="Google Shape;145;p13"/>
          <p:cNvSpPr txBox="1">
            <a:spLocks noGrp="1"/>
          </p:cNvSpPr>
          <p:nvPr>
            <p:ph type="title" idx="7"/>
          </p:nvPr>
        </p:nvSpPr>
        <p:spPr>
          <a:xfrm flipH="1">
            <a:off x="6170600" y="1484100"/>
            <a:ext cx="2179200" cy="428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rtl="0">
              <a:spcBef>
                <a:spcPts val="0"/>
              </a:spcBef>
              <a:spcAft>
                <a:spcPts val="0"/>
              </a:spcAft>
              <a:buSzPts val="1800"/>
              <a:buNone/>
              <a:defRPr sz="1800">
                <a:latin typeface="Trebuchet MS"/>
                <a:ea typeface="Trebuchet MS"/>
                <a:cs typeface="Trebuchet MS"/>
                <a:sym typeface="Trebuchet MS"/>
              </a:defRPr>
            </a:lvl2pPr>
            <a:lvl3pPr lvl="2" rtl="0">
              <a:spcBef>
                <a:spcPts val="0"/>
              </a:spcBef>
              <a:spcAft>
                <a:spcPts val="0"/>
              </a:spcAft>
              <a:buSzPts val="1800"/>
              <a:buNone/>
              <a:defRPr sz="1800">
                <a:latin typeface="Trebuchet MS"/>
                <a:ea typeface="Trebuchet MS"/>
                <a:cs typeface="Trebuchet MS"/>
                <a:sym typeface="Trebuchet MS"/>
              </a:defRPr>
            </a:lvl3pPr>
            <a:lvl4pPr lvl="3" rtl="0">
              <a:spcBef>
                <a:spcPts val="0"/>
              </a:spcBef>
              <a:spcAft>
                <a:spcPts val="0"/>
              </a:spcAft>
              <a:buSzPts val="1800"/>
              <a:buNone/>
              <a:defRPr sz="1800">
                <a:latin typeface="Trebuchet MS"/>
                <a:ea typeface="Trebuchet MS"/>
                <a:cs typeface="Trebuchet MS"/>
                <a:sym typeface="Trebuchet MS"/>
              </a:defRPr>
            </a:lvl4pPr>
            <a:lvl5pPr lvl="4" rtl="0">
              <a:spcBef>
                <a:spcPts val="0"/>
              </a:spcBef>
              <a:spcAft>
                <a:spcPts val="0"/>
              </a:spcAft>
              <a:buSzPts val="1800"/>
              <a:buNone/>
              <a:defRPr sz="1800">
                <a:latin typeface="Trebuchet MS"/>
                <a:ea typeface="Trebuchet MS"/>
                <a:cs typeface="Trebuchet MS"/>
                <a:sym typeface="Trebuchet MS"/>
              </a:defRPr>
            </a:lvl5pPr>
            <a:lvl6pPr lvl="5" rtl="0">
              <a:spcBef>
                <a:spcPts val="0"/>
              </a:spcBef>
              <a:spcAft>
                <a:spcPts val="0"/>
              </a:spcAft>
              <a:buSzPts val="1800"/>
              <a:buNone/>
              <a:defRPr sz="1800">
                <a:latin typeface="Trebuchet MS"/>
                <a:ea typeface="Trebuchet MS"/>
                <a:cs typeface="Trebuchet MS"/>
                <a:sym typeface="Trebuchet MS"/>
              </a:defRPr>
            </a:lvl6pPr>
            <a:lvl7pPr lvl="6" rtl="0">
              <a:spcBef>
                <a:spcPts val="0"/>
              </a:spcBef>
              <a:spcAft>
                <a:spcPts val="0"/>
              </a:spcAft>
              <a:buSzPts val="1800"/>
              <a:buNone/>
              <a:defRPr sz="1800">
                <a:latin typeface="Trebuchet MS"/>
                <a:ea typeface="Trebuchet MS"/>
                <a:cs typeface="Trebuchet MS"/>
                <a:sym typeface="Trebuchet MS"/>
              </a:defRPr>
            </a:lvl7pPr>
            <a:lvl8pPr lvl="7" rtl="0">
              <a:spcBef>
                <a:spcPts val="0"/>
              </a:spcBef>
              <a:spcAft>
                <a:spcPts val="0"/>
              </a:spcAft>
              <a:buSzPts val="1800"/>
              <a:buNone/>
              <a:defRPr sz="1800">
                <a:latin typeface="Trebuchet MS"/>
                <a:ea typeface="Trebuchet MS"/>
                <a:cs typeface="Trebuchet MS"/>
                <a:sym typeface="Trebuchet MS"/>
              </a:defRPr>
            </a:lvl8pPr>
            <a:lvl9pPr lvl="8" rtl="0">
              <a:spcBef>
                <a:spcPts val="0"/>
              </a:spcBef>
              <a:spcAft>
                <a:spcPts val="0"/>
              </a:spcAft>
              <a:buSzPts val="1800"/>
              <a:buNone/>
              <a:defRPr sz="1800">
                <a:latin typeface="Trebuchet MS"/>
                <a:ea typeface="Trebuchet MS"/>
                <a:cs typeface="Trebuchet MS"/>
                <a:sym typeface="Trebuchet MS"/>
              </a:defRPr>
            </a:lvl9pPr>
          </a:lstStyle>
          <a:p>
            <a:endParaRPr/>
          </a:p>
        </p:txBody>
      </p:sp>
      <p:sp>
        <p:nvSpPr>
          <p:cNvPr id="146" name="Google Shape;146;p13"/>
          <p:cNvSpPr txBox="1">
            <a:spLocks noGrp="1"/>
          </p:cNvSpPr>
          <p:nvPr>
            <p:ph type="subTitle" idx="8"/>
          </p:nvPr>
        </p:nvSpPr>
        <p:spPr>
          <a:xfrm flipH="1">
            <a:off x="6170600" y="1828876"/>
            <a:ext cx="217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p13"/>
          <p:cNvSpPr txBox="1">
            <a:spLocks noGrp="1"/>
          </p:cNvSpPr>
          <p:nvPr>
            <p:ph type="title" idx="9" hasCustomPrompt="1"/>
          </p:nvPr>
        </p:nvSpPr>
        <p:spPr>
          <a:xfrm flipH="1">
            <a:off x="5330600" y="1536299"/>
            <a:ext cx="840000" cy="9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8" name="Google Shape;148;p13"/>
          <p:cNvSpPr txBox="1">
            <a:spLocks noGrp="1"/>
          </p:cNvSpPr>
          <p:nvPr>
            <p:ph type="title" idx="13"/>
          </p:nvPr>
        </p:nvSpPr>
        <p:spPr>
          <a:xfrm flipH="1">
            <a:off x="6170600" y="3152000"/>
            <a:ext cx="2179200" cy="428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rtl="0">
              <a:spcBef>
                <a:spcPts val="0"/>
              </a:spcBef>
              <a:spcAft>
                <a:spcPts val="0"/>
              </a:spcAft>
              <a:buSzPts val="1800"/>
              <a:buNone/>
              <a:defRPr sz="1800">
                <a:latin typeface="Trebuchet MS"/>
                <a:ea typeface="Trebuchet MS"/>
                <a:cs typeface="Trebuchet MS"/>
                <a:sym typeface="Trebuchet MS"/>
              </a:defRPr>
            </a:lvl2pPr>
            <a:lvl3pPr lvl="2" rtl="0">
              <a:spcBef>
                <a:spcPts val="0"/>
              </a:spcBef>
              <a:spcAft>
                <a:spcPts val="0"/>
              </a:spcAft>
              <a:buSzPts val="1800"/>
              <a:buNone/>
              <a:defRPr sz="1800">
                <a:latin typeface="Trebuchet MS"/>
                <a:ea typeface="Trebuchet MS"/>
                <a:cs typeface="Trebuchet MS"/>
                <a:sym typeface="Trebuchet MS"/>
              </a:defRPr>
            </a:lvl3pPr>
            <a:lvl4pPr lvl="3" rtl="0">
              <a:spcBef>
                <a:spcPts val="0"/>
              </a:spcBef>
              <a:spcAft>
                <a:spcPts val="0"/>
              </a:spcAft>
              <a:buSzPts val="1800"/>
              <a:buNone/>
              <a:defRPr sz="1800">
                <a:latin typeface="Trebuchet MS"/>
                <a:ea typeface="Trebuchet MS"/>
                <a:cs typeface="Trebuchet MS"/>
                <a:sym typeface="Trebuchet MS"/>
              </a:defRPr>
            </a:lvl4pPr>
            <a:lvl5pPr lvl="4" rtl="0">
              <a:spcBef>
                <a:spcPts val="0"/>
              </a:spcBef>
              <a:spcAft>
                <a:spcPts val="0"/>
              </a:spcAft>
              <a:buSzPts val="1800"/>
              <a:buNone/>
              <a:defRPr sz="1800">
                <a:latin typeface="Trebuchet MS"/>
                <a:ea typeface="Trebuchet MS"/>
                <a:cs typeface="Trebuchet MS"/>
                <a:sym typeface="Trebuchet MS"/>
              </a:defRPr>
            </a:lvl5pPr>
            <a:lvl6pPr lvl="5" rtl="0">
              <a:spcBef>
                <a:spcPts val="0"/>
              </a:spcBef>
              <a:spcAft>
                <a:spcPts val="0"/>
              </a:spcAft>
              <a:buSzPts val="1800"/>
              <a:buNone/>
              <a:defRPr sz="1800">
                <a:latin typeface="Trebuchet MS"/>
                <a:ea typeface="Trebuchet MS"/>
                <a:cs typeface="Trebuchet MS"/>
                <a:sym typeface="Trebuchet MS"/>
              </a:defRPr>
            </a:lvl6pPr>
            <a:lvl7pPr lvl="6" rtl="0">
              <a:spcBef>
                <a:spcPts val="0"/>
              </a:spcBef>
              <a:spcAft>
                <a:spcPts val="0"/>
              </a:spcAft>
              <a:buSzPts val="1800"/>
              <a:buNone/>
              <a:defRPr sz="1800">
                <a:latin typeface="Trebuchet MS"/>
                <a:ea typeface="Trebuchet MS"/>
                <a:cs typeface="Trebuchet MS"/>
                <a:sym typeface="Trebuchet MS"/>
              </a:defRPr>
            </a:lvl7pPr>
            <a:lvl8pPr lvl="7" rtl="0">
              <a:spcBef>
                <a:spcPts val="0"/>
              </a:spcBef>
              <a:spcAft>
                <a:spcPts val="0"/>
              </a:spcAft>
              <a:buSzPts val="1800"/>
              <a:buNone/>
              <a:defRPr sz="1800">
                <a:latin typeface="Trebuchet MS"/>
                <a:ea typeface="Trebuchet MS"/>
                <a:cs typeface="Trebuchet MS"/>
                <a:sym typeface="Trebuchet MS"/>
              </a:defRPr>
            </a:lvl8pPr>
            <a:lvl9pPr lvl="8" rtl="0">
              <a:spcBef>
                <a:spcPts val="0"/>
              </a:spcBef>
              <a:spcAft>
                <a:spcPts val="0"/>
              </a:spcAft>
              <a:buSzPts val="1800"/>
              <a:buNone/>
              <a:defRPr sz="1800">
                <a:latin typeface="Trebuchet MS"/>
                <a:ea typeface="Trebuchet MS"/>
                <a:cs typeface="Trebuchet MS"/>
                <a:sym typeface="Trebuchet MS"/>
              </a:defRPr>
            </a:lvl9pPr>
          </a:lstStyle>
          <a:p>
            <a:endParaRPr/>
          </a:p>
        </p:txBody>
      </p:sp>
      <p:sp>
        <p:nvSpPr>
          <p:cNvPr id="149" name="Google Shape;149;p13"/>
          <p:cNvSpPr txBox="1">
            <a:spLocks noGrp="1"/>
          </p:cNvSpPr>
          <p:nvPr>
            <p:ph type="subTitle" idx="14"/>
          </p:nvPr>
        </p:nvSpPr>
        <p:spPr>
          <a:xfrm flipH="1">
            <a:off x="6170600" y="3496775"/>
            <a:ext cx="2179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0" name="Google Shape;150;p13"/>
          <p:cNvSpPr txBox="1">
            <a:spLocks noGrp="1"/>
          </p:cNvSpPr>
          <p:nvPr>
            <p:ph type="title" idx="15" hasCustomPrompt="1"/>
          </p:nvPr>
        </p:nvSpPr>
        <p:spPr>
          <a:xfrm flipH="1">
            <a:off x="5330600" y="3211211"/>
            <a:ext cx="840000" cy="9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51" name="Google Shape;151;p13"/>
          <p:cNvGrpSpPr/>
          <p:nvPr/>
        </p:nvGrpSpPr>
        <p:grpSpPr>
          <a:xfrm>
            <a:off x="8558225" y="657025"/>
            <a:ext cx="395150" cy="409000"/>
            <a:chOff x="853575" y="798125"/>
            <a:chExt cx="395150" cy="409000"/>
          </a:xfrm>
        </p:grpSpPr>
        <p:sp>
          <p:nvSpPr>
            <p:cNvPr id="152" name="Google Shape;152;p13"/>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3"/>
          <p:cNvSpPr/>
          <p:nvPr/>
        </p:nvSpPr>
        <p:spPr>
          <a:xfrm>
            <a:off x="133375" y="213250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316100" y="137300"/>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442925" y="467847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2405975" y="4636350"/>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11"/>
        <p:cNvGrpSpPr/>
        <p:nvPr/>
      </p:nvGrpSpPr>
      <p:grpSpPr>
        <a:xfrm>
          <a:off x="0" y="0"/>
          <a:ext cx="0" cy="0"/>
          <a:chOff x="0" y="0"/>
          <a:chExt cx="0" cy="0"/>
        </a:xfrm>
      </p:grpSpPr>
      <p:sp>
        <p:nvSpPr>
          <p:cNvPr id="212" name="Google Shape;212;p17"/>
          <p:cNvSpPr/>
          <p:nvPr/>
        </p:nvSpPr>
        <p:spPr>
          <a:xfrm>
            <a:off x="5940100" y="2150850"/>
            <a:ext cx="2407200" cy="16137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p:nvPr/>
        </p:nvSpPr>
        <p:spPr>
          <a:xfrm>
            <a:off x="3368400" y="2150850"/>
            <a:ext cx="2407200" cy="16137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a:off x="796700" y="2150850"/>
            <a:ext cx="2407200" cy="1613700"/>
          </a:xfrm>
          <a:prstGeom prst="roundRect">
            <a:avLst>
              <a:gd name="adj" fmla="val 52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17"/>
          <p:cNvSpPr txBox="1">
            <a:spLocks noGrp="1"/>
          </p:cNvSpPr>
          <p:nvPr>
            <p:ph type="title" idx="2"/>
          </p:nvPr>
        </p:nvSpPr>
        <p:spPr>
          <a:xfrm>
            <a:off x="847200" y="2769963"/>
            <a:ext cx="2306100" cy="49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algn="ctr" rtl="0">
              <a:spcBef>
                <a:spcPts val="0"/>
              </a:spcBef>
              <a:spcAft>
                <a:spcPts val="0"/>
              </a:spcAft>
              <a:buSzPts val="1800"/>
              <a:buNone/>
              <a:defRPr sz="1800">
                <a:latin typeface="Trebuchet MS"/>
                <a:ea typeface="Trebuchet MS"/>
                <a:cs typeface="Trebuchet MS"/>
                <a:sym typeface="Trebuchet MS"/>
              </a:defRPr>
            </a:lvl2pPr>
            <a:lvl3pPr lvl="2" algn="ctr" rtl="0">
              <a:spcBef>
                <a:spcPts val="0"/>
              </a:spcBef>
              <a:spcAft>
                <a:spcPts val="0"/>
              </a:spcAft>
              <a:buSzPts val="1800"/>
              <a:buNone/>
              <a:defRPr sz="1800">
                <a:latin typeface="Trebuchet MS"/>
                <a:ea typeface="Trebuchet MS"/>
                <a:cs typeface="Trebuchet MS"/>
                <a:sym typeface="Trebuchet MS"/>
              </a:defRPr>
            </a:lvl3pPr>
            <a:lvl4pPr lvl="3" algn="ctr" rtl="0">
              <a:spcBef>
                <a:spcPts val="0"/>
              </a:spcBef>
              <a:spcAft>
                <a:spcPts val="0"/>
              </a:spcAft>
              <a:buSzPts val="1800"/>
              <a:buNone/>
              <a:defRPr sz="1800">
                <a:latin typeface="Trebuchet MS"/>
                <a:ea typeface="Trebuchet MS"/>
                <a:cs typeface="Trebuchet MS"/>
                <a:sym typeface="Trebuchet MS"/>
              </a:defRPr>
            </a:lvl4pPr>
            <a:lvl5pPr lvl="4" algn="ctr" rtl="0">
              <a:spcBef>
                <a:spcPts val="0"/>
              </a:spcBef>
              <a:spcAft>
                <a:spcPts val="0"/>
              </a:spcAft>
              <a:buSzPts val="1800"/>
              <a:buNone/>
              <a:defRPr sz="1800">
                <a:latin typeface="Trebuchet MS"/>
                <a:ea typeface="Trebuchet MS"/>
                <a:cs typeface="Trebuchet MS"/>
                <a:sym typeface="Trebuchet MS"/>
              </a:defRPr>
            </a:lvl5pPr>
            <a:lvl6pPr lvl="5" algn="ctr" rtl="0">
              <a:spcBef>
                <a:spcPts val="0"/>
              </a:spcBef>
              <a:spcAft>
                <a:spcPts val="0"/>
              </a:spcAft>
              <a:buSzPts val="1800"/>
              <a:buNone/>
              <a:defRPr sz="1800">
                <a:latin typeface="Trebuchet MS"/>
                <a:ea typeface="Trebuchet MS"/>
                <a:cs typeface="Trebuchet MS"/>
                <a:sym typeface="Trebuchet MS"/>
              </a:defRPr>
            </a:lvl6pPr>
            <a:lvl7pPr lvl="6" algn="ctr" rtl="0">
              <a:spcBef>
                <a:spcPts val="0"/>
              </a:spcBef>
              <a:spcAft>
                <a:spcPts val="0"/>
              </a:spcAft>
              <a:buSzPts val="1800"/>
              <a:buNone/>
              <a:defRPr sz="1800">
                <a:latin typeface="Trebuchet MS"/>
                <a:ea typeface="Trebuchet MS"/>
                <a:cs typeface="Trebuchet MS"/>
                <a:sym typeface="Trebuchet MS"/>
              </a:defRPr>
            </a:lvl7pPr>
            <a:lvl8pPr lvl="7" algn="ctr" rtl="0">
              <a:spcBef>
                <a:spcPts val="0"/>
              </a:spcBef>
              <a:spcAft>
                <a:spcPts val="0"/>
              </a:spcAft>
              <a:buSzPts val="1800"/>
              <a:buNone/>
              <a:defRPr sz="1800">
                <a:latin typeface="Trebuchet MS"/>
                <a:ea typeface="Trebuchet MS"/>
                <a:cs typeface="Trebuchet MS"/>
                <a:sym typeface="Trebuchet MS"/>
              </a:defRPr>
            </a:lvl8pPr>
            <a:lvl9pPr lvl="8" algn="ctr" rtl="0">
              <a:spcBef>
                <a:spcPts val="0"/>
              </a:spcBef>
              <a:spcAft>
                <a:spcPts val="0"/>
              </a:spcAft>
              <a:buSzPts val="1800"/>
              <a:buNone/>
              <a:defRPr sz="1800">
                <a:latin typeface="Trebuchet MS"/>
                <a:ea typeface="Trebuchet MS"/>
                <a:cs typeface="Trebuchet MS"/>
                <a:sym typeface="Trebuchet MS"/>
              </a:defRPr>
            </a:lvl9pPr>
          </a:lstStyle>
          <a:p>
            <a:endParaRPr/>
          </a:p>
        </p:txBody>
      </p:sp>
      <p:sp>
        <p:nvSpPr>
          <p:cNvPr id="217" name="Google Shape;217;p17"/>
          <p:cNvSpPr txBox="1">
            <a:spLocks noGrp="1"/>
          </p:cNvSpPr>
          <p:nvPr>
            <p:ph type="subTitle" idx="1"/>
          </p:nvPr>
        </p:nvSpPr>
        <p:spPr>
          <a:xfrm>
            <a:off x="847200" y="3106402"/>
            <a:ext cx="2306100" cy="61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8" name="Google Shape;218;p17"/>
          <p:cNvSpPr txBox="1">
            <a:spLocks noGrp="1"/>
          </p:cNvSpPr>
          <p:nvPr>
            <p:ph type="title" idx="3"/>
          </p:nvPr>
        </p:nvSpPr>
        <p:spPr>
          <a:xfrm>
            <a:off x="3418950" y="2769963"/>
            <a:ext cx="2306100" cy="49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algn="ctr" rtl="0">
              <a:spcBef>
                <a:spcPts val="0"/>
              </a:spcBef>
              <a:spcAft>
                <a:spcPts val="0"/>
              </a:spcAft>
              <a:buSzPts val="1800"/>
              <a:buNone/>
              <a:defRPr sz="1800">
                <a:latin typeface="Trebuchet MS"/>
                <a:ea typeface="Trebuchet MS"/>
                <a:cs typeface="Trebuchet MS"/>
                <a:sym typeface="Trebuchet MS"/>
              </a:defRPr>
            </a:lvl2pPr>
            <a:lvl3pPr lvl="2" algn="ctr" rtl="0">
              <a:spcBef>
                <a:spcPts val="0"/>
              </a:spcBef>
              <a:spcAft>
                <a:spcPts val="0"/>
              </a:spcAft>
              <a:buSzPts val="1800"/>
              <a:buNone/>
              <a:defRPr sz="1800">
                <a:latin typeface="Trebuchet MS"/>
                <a:ea typeface="Trebuchet MS"/>
                <a:cs typeface="Trebuchet MS"/>
                <a:sym typeface="Trebuchet MS"/>
              </a:defRPr>
            </a:lvl3pPr>
            <a:lvl4pPr lvl="3" algn="ctr" rtl="0">
              <a:spcBef>
                <a:spcPts val="0"/>
              </a:spcBef>
              <a:spcAft>
                <a:spcPts val="0"/>
              </a:spcAft>
              <a:buSzPts val="1800"/>
              <a:buNone/>
              <a:defRPr sz="1800">
                <a:latin typeface="Trebuchet MS"/>
                <a:ea typeface="Trebuchet MS"/>
                <a:cs typeface="Trebuchet MS"/>
                <a:sym typeface="Trebuchet MS"/>
              </a:defRPr>
            </a:lvl4pPr>
            <a:lvl5pPr lvl="4" algn="ctr" rtl="0">
              <a:spcBef>
                <a:spcPts val="0"/>
              </a:spcBef>
              <a:spcAft>
                <a:spcPts val="0"/>
              </a:spcAft>
              <a:buSzPts val="1800"/>
              <a:buNone/>
              <a:defRPr sz="1800">
                <a:latin typeface="Trebuchet MS"/>
                <a:ea typeface="Trebuchet MS"/>
                <a:cs typeface="Trebuchet MS"/>
                <a:sym typeface="Trebuchet MS"/>
              </a:defRPr>
            </a:lvl5pPr>
            <a:lvl6pPr lvl="5" algn="ctr" rtl="0">
              <a:spcBef>
                <a:spcPts val="0"/>
              </a:spcBef>
              <a:spcAft>
                <a:spcPts val="0"/>
              </a:spcAft>
              <a:buSzPts val="1800"/>
              <a:buNone/>
              <a:defRPr sz="1800">
                <a:latin typeface="Trebuchet MS"/>
                <a:ea typeface="Trebuchet MS"/>
                <a:cs typeface="Trebuchet MS"/>
                <a:sym typeface="Trebuchet MS"/>
              </a:defRPr>
            </a:lvl6pPr>
            <a:lvl7pPr lvl="6" algn="ctr" rtl="0">
              <a:spcBef>
                <a:spcPts val="0"/>
              </a:spcBef>
              <a:spcAft>
                <a:spcPts val="0"/>
              </a:spcAft>
              <a:buSzPts val="1800"/>
              <a:buNone/>
              <a:defRPr sz="1800">
                <a:latin typeface="Trebuchet MS"/>
                <a:ea typeface="Trebuchet MS"/>
                <a:cs typeface="Trebuchet MS"/>
                <a:sym typeface="Trebuchet MS"/>
              </a:defRPr>
            </a:lvl7pPr>
            <a:lvl8pPr lvl="7" algn="ctr" rtl="0">
              <a:spcBef>
                <a:spcPts val="0"/>
              </a:spcBef>
              <a:spcAft>
                <a:spcPts val="0"/>
              </a:spcAft>
              <a:buSzPts val="1800"/>
              <a:buNone/>
              <a:defRPr sz="1800">
                <a:latin typeface="Trebuchet MS"/>
                <a:ea typeface="Trebuchet MS"/>
                <a:cs typeface="Trebuchet MS"/>
                <a:sym typeface="Trebuchet MS"/>
              </a:defRPr>
            </a:lvl8pPr>
            <a:lvl9pPr lvl="8" algn="ctr" rtl="0">
              <a:spcBef>
                <a:spcPts val="0"/>
              </a:spcBef>
              <a:spcAft>
                <a:spcPts val="0"/>
              </a:spcAft>
              <a:buSzPts val="1800"/>
              <a:buNone/>
              <a:defRPr sz="1800">
                <a:latin typeface="Trebuchet MS"/>
                <a:ea typeface="Trebuchet MS"/>
                <a:cs typeface="Trebuchet MS"/>
                <a:sym typeface="Trebuchet MS"/>
              </a:defRPr>
            </a:lvl9pPr>
          </a:lstStyle>
          <a:p>
            <a:endParaRPr/>
          </a:p>
        </p:txBody>
      </p:sp>
      <p:sp>
        <p:nvSpPr>
          <p:cNvPr id="219" name="Google Shape;219;p17"/>
          <p:cNvSpPr txBox="1">
            <a:spLocks noGrp="1"/>
          </p:cNvSpPr>
          <p:nvPr>
            <p:ph type="subTitle" idx="4"/>
          </p:nvPr>
        </p:nvSpPr>
        <p:spPr>
          <a:xfrm>
            <a:off x="3418950" y="3106402"/>
            <a:ext cx="2306100" cy="61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0" name="Google Shape;220;p17"/>
          <p:cNvSpPr txBox="1">
            <a:spLocks noGrp="1"/>
          </p:cNvSpPr>
          <p:nvPr>
            <p:ph type="title" idx="5"/>
          </p:nvPr>
        </p:nvSpPr>
        <p:spPr>
          <a:xfrm>
            <a:off x="5990700" y="2769963"/>
            <a:ext cx="2306100" cy="49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lvl1pPr>
            <a:lvl2pPr lvl="1" algn="ctr" rtl="0">
              <a:spcBef>
                <a:spcPts val="0"/>
              </a:spcBef>
              <a:spcAft>
                <a:spcPts val="0"/>
              </a:spcAft>
              <a:buSzPts val="1800"/>
              <a:buNone/>
              <a:defRPr sz="1800">
                <a:latin typeface="Trebuchet MS"/>
                <a:ea typeface="Trebuchet MS"/>
                <a:cs typeface="Trebuchet MS"/>
                <a:sym typeface="Trebuchet MS"/>
              </a:defRPr>
            </a:lvl2pPr>
            <a:lvl3pPr lvl="2" algn="ctr" rtl="0">
              <a:spcBef>
                <a:spcPts val="0"/>
              </a:spcBef>
              <a:spcAft>
                <a:spcPts val="0"/>
              </a:spcAft>
              <a:buSzPts val="1800"/>
              <a:buNone/>
              <a:defRPr sz="1800">
                <a:latin typeface="Trebuchet MS"/>
                <a:ea typeface="Trebuchet MS"/>
                <a:cs typeface="Trebuchet MS"/>
                <a:sym typeface="Trebuchet MS"/>
              </a:defRPr>
            </a:lvl3pPr>
            <a:lvl4pPr lvl="3" algn="ctr" rtl="0">
              <a:spcBef>
                <a:spcPts val="0"/>
              </a:spcBef>
              <a:spcAft>
                <a:spcPts val="0"/>
              </a:spcAft>
              <a:buSzPts val="1800"/>
              <a:buNone/>
              <a:defRPr sz="1800">
                <a:latin typeface="Trebuchet MS"/>
                <a:ea typeface="Trebuchet MS"/>
                <a:cs typeface="Trebuchet MS"/>
                <a:sym typeface="Trebuchet MS"/>
              </a:defRPr>
            </a:lvl4pPr>
            <a:lvl5pPr lvl="4" algn="ctr" rtl="0">
              <a:spcBef>
                <a:spcPts val="0"/>
              </a:spcBef>
              <a:spcAft>
                <a:spcPts val="0"/>
              </a:spcAft>
              <a:buSzPts val="1800"/>
              <a:buNone/>
              <a:defRPr sz="1800">
                <a:latin typeface="Trebuchet MS"/>
                <a:ea typeface="Trebuchet MS"/>
                <a:cs typeface="Trebuchet MS"/>
                <a:sym typeface="Trebuchet MS"/>
              </a:defRPr>
            </a:lvl5pPr>
            <a:lvl6pPr lvl="5" algn="ctr" rtl="0">
              <a:spcBef>
                <a:spcPts val="0"/>
              </a:spcBef>
              <a:spcAft>
                <a:spcPts val="0"/>
              </a:spcAft>
              <a:buSzPts val="1800"/>
              <a:buNone/>
              <a:defRPr sz="1800">
                <a:latin typeface="Trebuchet MS"/>
                <a:ea typeface="Trebuchet MS"/>
                <a:cs typeface="Trebuchet MS"/>
                <a:sym typeface="Trebuchet MS"/>
              </a:defRPr>
            </a:lvl6pPr>
            <a:lvl7pPr lvl="6" algn="ctr" rtl="0">
              <a:spcBef>
                <a:spcPts val="0"/>
              </a:spcBef>
              <a:spcAft>
                <a:spcPts val="0"/>
              </a:spcAft>
              <a:buSzPts val="1800"/>
              <a:buNone/>
              <a:defRPr sz="1800">
                <a:latin typeface="Trebuchet MS"/>
                <a:ea typeface="Trebuchet MS"/>
                <a:cs typeface="Trebuchet MS"/>
                <a:sym typeface="Trebuchet MS"/>
              </a:defRPr>
            </a:lvl7pPr>
            <a:lvl8pPr lvl="7" algn="ctr" rtl="0">
              <a:spcBef>
                <a:spcPts val="0"/>
              </a:spcBef>
              <a:spcAft>
                <a:spcPts val="0"/>
              </a:spcAft>
              <a:buSzPts val="1800"/>
              <a:buNone/>
              <a:defRPr sz="1800">
                <a:latin typeface="Trebuchet MS"/>
                <a:ea typeface="Trebuchet MS"/>
                <a:cs typeface="Trebuchet MS"/>
                <a:sym typeface="Trebuchet MS"/>
              </a:defRPr>
            </a:lvl8pPr>
            <a:lvl9pPr lvl="8" algn="ctr" rtl="0">
              <a:spcBef>
                <a:spcPts val="0"/>
              </a:spcBef>
              <a:spcAft>
                <a:spcPts val="0"/>
              </a:spcAft>
              <a:buSzPts val="1800"/>
              <a:buNone/>
              <a:defRPr sz="1800">
                <a:latin typeface="Trebuchet MS"/>
                <a:ea typeface="Trebuchet MS"/>
                <a:cs typeface="Trebuchet MS"/>
                <a:sym typeface="Trebuchet MS"/>
              </a:defRPr>
            </a:lvl9pPr>
          </a:lstStyle>
          <a:p>
            <a:endParaRPr/>
          </a:p>
        </p:txBody>
      </p:sp>
      <p:sp>
        <p:nvSpPr>
          <p:cNvPr id="221" name="Google Shape;221;p17"/>
          <p:cNvSpPr txBox="1">
            <a:spLocks noGrp="1"/>
          </p:cNvSpPr>
          <p:nvPr>
            <p:ph type="subTitle" idx="6"/>
          </p:nvPr>
        </p:nvSpPr>
        <p:spPr>
          <a:xfrm>
            <a:off x="5990700" y="3106402"/>
            <a:ext cx="2306100" cy="61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2" name="Google Shape;222;p17"/>
          <p:cNvGrpSpPr/>
          <p:nvPr/>
        </p:nvGrpSpPr>
        <p:grpSpPr>
          <a:xfrm>
            <a:off x="4374438" y="4604000"/>
            <a:ext cx="395150" cy="409000"/>
            <a:chOff x="853575" y="798125"/>
            <a:chExt cx="395150" cy="409000"/>
          </a:xfrm>
        </p:grpSpPr>
        <p:sp>
          <p:nvSpPr>
            <p:cNvPr id="223" name="Google Shape;223;p17"/>
            <p:cNvSpPr/>
            <p:nvPr/>
          </p:nvSpPr>
          <p:spPr>
            <a:xfrm>
              <a:off x="1079525" y="79812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853575" y="8966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7"/>
          <p:cNvGrpSpPr/>
          <p:nvPr/>
        </p:nvGrpSpPr>
        <p:grpSpPr>
          <a:xfrm>
            <a:off x="71100" y="798925"/>
            <a:ext cx="550350" cy="704475"/>
            <a:chOff x="8233200" y="3155550"/>
            <a:chExt cx="550350" cy="704475"/>
          </a:xfrm>
        </p:grpSpPr>
        <p:sp>
          <p:nvSpPr>
            <p:cNvPr id="226" name="Google Shape;226;p17"/>
            <p:cNvSpPr/>
            <p:nvPr/>
          </p:nvSpPr>
          <p:spPr>
            <a:xfrm>
              <a:off x="8473050" y="3155550"/>
              <a:ext cx="310500" cy="3105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8233200" y="3549525"/>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17"/>
          <p:cNvSpPr/>
          <p:nvPr/>
        </p:nvSpPr>
        <p:spPr>
          <a:xfrm>
            <a:off x="796700" y="4653250"/>
            <a:ext cx="310500" cy="3105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a:off x="8783550" y="1295375"/>
            <a:ext cx="169200" cy="169200"/>
          </a:xfrm>
          <a:prstGeom prst="roundRect">
            <a:avLst>
              <a:gd name="adj" fmla="val 16667"/>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7383900" y="132325"/>
            <a:ext cx="225900" cy="225900"/>
          </a:xfrm>
          <a:prstGeom prst="roundRect">
            <a:avLst>
              <a:gd name="adj" fmla="val 16667"/>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5"/>
              </a:buClr>
              <a:buSzPts val="2800"/>
              <a:buFont typeface="Anton"/>
              <a:buNone/>
              <a:defRPr sz="2800">
                <a:solidFill>
                  <a:schemeClr val="accent5"/>
                </a:solidFill>
                <a:latin typeface="Anton"/>
                <a:ea typeface="Anton"/>
                <a:cs typeface="Anton"/>
                <a:sym typeface="Anton"/>
              </a:defRPr>
            </a:lvl1pPr>
            <a:lvl2pPr lvl="1">
              <a:spcBef>
                <a:spcPts val="0"/>
              </a:spcBef>
              <a:spcAft>
                <a:spcPts val="0"/>
              </a:spcAft>
              <a:buClr>
                <a:schemeClr val="accent5"/>
              </a:buClr>
              <a:buSzPts val="2800"/>
              <a:buFont typeface="Anton"/>
              <a:buNone/>
              <a:defRPr sz="2800">
                <a:solidFill>
                  <a:schemeClr val="accent5"/>
                </a:solidFill>
                <a:latin typeface="Anton"/>
                <a:ea typeface="Anton"/>
                <a:cs typeface="Anton"/>
                <a:sym typeface="Anton"/>
              </a:defRPr>
            </a:lvl2pPr>
            <a:lvl3pPr lvl="2">
              <a:spcBef>
                <a:spcPts val="0"/>
              </a:spcBef>
              <a:spcAft>
                <a:spcPts val="0"/>
              </a:spcAft>
              <a:buClr>
                <a:schemeClr val="accent5"/>
              </a:buClr>
              <a:buSzPts val="2800"/>
              <a:buFont typeface="Anton"/>
              <a:buNone/>
              <a:defRPr sz="2800">
                <a:solidFill>
                  <a:schemeClr val="accent5"/>
                </a:solidFill>
                <a:latin typeface="Anton"/>
                <a:ea typeface="Anton"/>
                <a:cs typeface="Anton"/>
                <a:sym typeface="Anton"/>
              </a:defRPr>
            </a:lvl3pPr>
            <a:lvl4pPr lvl="3">
              <a:spcBef>
                <a:spcPts val="0"/>
              </a:spcBef>
              <a:spcAft>
                <a:spcPts val="0"/>
              </a:spcAft>
              <a:buClr>
                <a:schemeClr val="accent5"/>
              </a:buClr>
              <a:buSzPts val="2800"/>
              <a:buFont typeface="Anton"/>
              <a:buNone/>
              <a:defRPr sz="2800">
                <a:solidFill>
                  <a:schemeClr val="accent5"/>
                </a:solidFill>
                <a:latin typeface="Anton"/>
                <a:ea typeface="Anton"/>
                <a:cs typeface="Anton"/>
                <a:sym typeface="Anton"/>
              </a:defRPr>
            </a:lvl4pPr>
            <a:lvl5pPr lvl="4">
              <a:spcBef>
                <a:spcPts val="0"/>
              </a:spcBef>
              <a:spcAft>
                <a:spcPts val="0"/>
              </a:spcAft>
              <a:buClr>
                <a:schemeClr val="accent5"/>
              </a:buClr>
              <a:buSzPts val="2800"/>
              <a:buFont typeface="Anton"/>
              <a:buNone/>
              <a:defRPr sz="2800">
                <a:solidFill>
                  <a:schemeClr val="accent5"/>
                </a:solidFill>
                <a:latin typeface="Anton"/>
                <a:ea typeface="Anton"/>
                <a:cs typeface="Anton"/>
                <a:sym typeface="Anton"/>
              </a:defRPr>
            </a:lvl5pPr>
            <a:lvl6pPr lvl="5">
              <a:spcBef>
                <a:spcPts val="0"/>
              </a:spcBef>
              <a:spcAft>
                <a:spcPts val="0"/>
              </a:spcAft>
              <a:buClr>
                <a:schemeClr val="accent5"/>
              </a:buClr>
              <a:buSzPts val="2800"/>
              <a:buFont typeface="Anton"/>
              <a:buNone/>
              <a:defRPr sz="2800">
                <a:solidFill>
                  <a:schemeClr val="accent5"/>
                </a:solidFill>
                <a:latin typeface="Anton"/>
                <a:ea typeface="Anton"/>
                <a:cs typeface="Anton"/>
                <a:sym typeface="Anton"/>
              </a:defRPr>
            </a:lvl6pPr>
            <a:lvl7pPr lvl="6">
              <a:spcBef>
                <a:spcPts val="0"/>
              </a:spcBef>
              <a:spcAft>
                <a:spcPts val="0"/>
              </a:spcAft>
              <a:buClr>
                <a:schemeClr val="accent5"/>
              </a:buClr>
              <a:buSzPts val="2800"/>
              <a:buFont typeface="Anton"/>
              <a:buNone/>
              <a:defRPr sz="2800">
                <a:solidFill>
                  <a:schemeClr val="accent5"/>
                </a:solidFill>
                <a:latin typeface="Anton"/>
                <a:ea typeface="Anton"/>
                <a:cs typeface="Anton"/>
                <a:sym typeface="Anton"/>
              </a:defRPr>
            </a:lvl7pPr>
            <a:lvl8pPr lvl="7">
              <a:spcBef>
                <a:spcPts val="0"/>
              </a:spcBef>
              <a:spcAft>
                <a:spcPts val="0"/>
              </a:spcAft>
              <a:buClr>
                <a:schemeClr val="accent5"/>
              </a:buClr>
              <a:buSzPts val="2800"/>
              <a:buFont typeface="Anton"/>
              <a:buNone/>
              <a:defRPr sz="2800">
                <a:solidFill>
                  <a:schemeClr val="accent5"/>
                </a:solidFill>
                <a:latin typeface="Anton"/>
                <a:ea typeface="Anton"/>
                <a:cs typeface="Anton"/>
                <a:sym typeface="Anton"/>
              </a:defRPr>
            </a:lvl8pPr>
            <a:lvl9pPr lvl="8">
              <a:spcBef>
                <a:spcPts val="0"/>
              </a:spcBef>
              <a:spcAft>
                <a:spcPts val="0"/>
              </a:spcAft>
              <a:buClr>
                <a:schemeClr val="accent5"/>
              </a:buClr>
              <a:buSzPts val="2800"/>
              <a:buFont typeface="Anton"/>
              <a:buNone/>
              <a:defRPr sz="2800">
                <a:solidFill>
                  <a:schemeClr val="accent5"/>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3225" y="1187600"/>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5"/>
              </a:buClr>
              <a:buSzPts val="1400"/>
              <a:buFont typeface="Ubuntu"/>
              <a:buChar char="●"/>
              <a:defRPr>
                <a:solidFill>
                  <a:schemeClr val="accent5"/>
                </a:solidFill>
                <a:latin typeface="Ubuntu"/>
                <a:ea typeface="Ubuntu"/>
                <a:cs typeface="Ubuntu"/>
                <a:sym typeface="Ubuntu"/>
              </a:defRPr>
            </a:lvl1pPr>
            <a:lvl2pPr marL="914400" lvl="1" indent="-317500">
              <a:lnSpc>
                <a:spcPct val="100000"/>
              </a:lnSpc>
              <a:spcBef>
                <a:spcPts val="0"/>
              </a:spcBef>
              <a:spcAft>
                <a:spcPts val="0"/>
              </a:spcAft>
              <a:buClr>
                <a:schemeClr val="accent5"/>
              </a:buClr>
              <a:buSzPts val="1400"/>
              <a:buFont typeface="Ubuntu"/>
              <a:buChar char="○"/>
              <a:defRPr>
                <a:solidFill>
                  <a:schemeClr val="accent5"/>
                </a:solidFill>
                <a:latin typeface="Ubuntu"/>
                <a:ea typeface="Ubuntu"/>
                <a:cs typeface="Ubuntu"/>
                <a:sym typeface="Ubuntu"/>
              </a:defRPr>
            </a:lvl2pPr>
            <a:lvl3pPr marL="1371600" lvl="2" indent="-317500">
              <a:lnSpc>
                <a:spcPct val="100000"/>
              </a:lnSpc>
              <a:spcBef>
                <a:spcPts val="0"/>
              </a:spcBef>
              <a:spcAft>
                <a:spcPts val="0"/>
              </a:spcAft>
              <a:buClr>
                <a:schemeClr val="accent5"/>
              </a:buClr>
              <a:buSzPts val="1400"/>
              <a:buFont typeface="Ubuntu"/>
              <a:buChar char="■"/>
              <a:defRPr>
                <a:solidFill>
                  <a:schemeClr val="accent5"/>
                </a:solidFill>
                <a:latin typeface="Ubuntu"/>
                <a:ea typeface="Ubuntu"/>
                <a:cs typeface="Ubuntu"/>
                <a:sym typeface="Ubuntu"/>
              </a:defRPr>
            </a:lvl3pPr>
            <a:lvl4pPr marL="1828800" lvl="3" indent="-317500">
              <a:lnSpc>
                <a:spcPct val="100000"/>
              </a:lnSpc>
              <a:spcBef>
                <a:spcPts val="0"/>
              </a:spcBef>
              <a:spcAft>
                <a:spcPts val="0"/>
              </a:spcAft>
              <a:buClr>
                <a:schemeClr val="accent5"/>
              </a:buClr>
              <a:buSzPts val="1400"/>
              <a:buFont typeface="Ubuntu"/>
              <a:buChar char="●"/>
              <a:defRPr>
                <a:solidFill>
                  <a:schemeClr val="accent5"/>
                </a:solidFill>
                <a:latin typeface="Ubuntu"/>
                <a:ea typeface="Ubuntu"/>
                <a:cs typeface="Ubuntu"/>
                <a:sym typeface="Ubuntu"/>
              </a:defRPr>
            </a:lvl4pPr>
            <a:lvl5pPr marL="2286000" lvl="4" indent="-317500">
              <a:lnSpc>
                <a:spcPct val="100000"/>
              </a:lnSpc>
              <a:spcBef>
                <a:spcPts val="0"/>
              </a:spcBef>
              <a:spcAft>
                <a:spcPts val="0"/>
              </a:spcAft>
              <a:buClr>
                <a:schemeClr val="accent5"/>
              </a:buClr>
              <a:buSzPts val="1400"/>
              <a:buFont typeface="Ubuntu"/>
              <a:buChar char="○"/>
              <a:defRPr>
                <a:solidFill>
                  <a:schemeClr val="accent5"/>
                </a:solidFill>
                <a:latin typeface="Ubuntu"/>
                <a:ea typeface="Ubuntu"/>
                <a:cs typeface="Ubuntu"/>
                <a:sym typeface="Ubuntu"/>
              </a:defRPr>
            </a:lvl5pPr>
            <a:lvl6pPr marL="2743200" lvl="5" indent="-317500">
              <a:lnSpc>
                <a:spcPct val="100000"/>
              </a:lnSpc>
              <a:spcBef>
                <a:spcPts val="0"/>
              </a:spcBef>
              <a:spcAft>
                <a:spcPts val="0"/>
              </a:spcAft>
              <a:buClr>
                <a:schemeClr val="accent5"/>
              </a:buClr>
              <a:buSzPts val="1400"/>
              <a:buFont typeface="Ubuntu"/>
              <a:buChar char="■"/>
              <a:defRPr>
                <a:solidFill>
                  <a:schemeClr val="accent5"/>
                </a:solidFill>
                <a:latin typeface="Ubuntu"/>
                <a:ea typeface="Ubuntu"/>
                <a:cs typeface="Ubuntu"/>
                <a:sym typeface="Ubuntu"/>
              </a:defRPr>
            </a:lvl6pPr>
            <a:lvl7pPr marL="3200400" lvl="6" indent="-317500">
              <a:lnSpc>
                <a:spcPct val="100000"/>
              </a:lnSpc>
              <a:spcBef>
                <a:spcPts val="0"/>
              </a:spcBef>
              <a:spcAft>
                <a:spcPts val="0"/>
              </a:spcAft>
              <a:buClr>
                <a:schemeClr val="accent5"/>
              </a:buClr>
              <a:buSzPts val="1400"/>
              <a:buFont typeface="Ubuntu"/>
              <a:buChar char="●"/>
              <a:defRPr>
                <a:solidFill>
                  <a:schemeClr val="accent5"/>
                </a:solidFill>
                <a:latin typeface="Ubuntu"/>
                <a:ea typeface="Ubuntu"/>
                <a:cs typeface="Ubuntu"/>
                <a:sym typeface="Ubuntu"/>
              </a:defRPr>
            </a:lvl7pPr>
            <a:lvl8pPr marL="3657600" lvl="7" indent="-317500">
              <a:lnSpc>
                <a:spcPct val="100000"/>
              </a:lnSpc>
              <a:spcBef>
                <a:spcPts val="0"/>
              </a:spcBef>
              <a:spcAft>
                <a:spcPts val="0"/>
              </a:spcAft>
              <a:buClr>
                <a:schemeClr val="accent5"/>
              </a:buClr>
              <a:buSzPts val="1400"/>
              <a:buFont typeface="Ubuntu"/>
              <a:buChar char="○"/>
              <a:defRPr>
                <a:solidFill>
                  <a:schemeClr val="accent5"/>
                </a:solidFill>
                <a:latin typeface="Ubuntu"/>
                <a:ea typeface="Ubuntu"/>
                <a:cs typeface="Ubuntu"/>
                <a:sym typeface="Ubuntu"/>
              </a:defRPr>
            </a:lvl8pPr>
            <a:lvl9pPr marL="4114800" lvl="8" indent="-317500">
              <a:lnSpc>
                <a:spcPct val="100000"/>
              </a:lnSpc>
              <a:spcBef>
                <a:spcPts val="0"/>
              </a:spcBef>
              <a:spcAft>
                <a:spcPts val="0"/>
              </a:spcAft>
              <a:buClr>
                <a:schemeClr val="accent5"/>
              </a:buClr>
              <a:buSzPts val="1400"/>
              <a:buFont typeface="Ubuntu"/>
              <a:buChar char="■"/>
              <a:defRPr>
                <a:solidFill>
                  <a:schemeClr val="accent5"/>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8" r:id="rId7"/>
    <p:sldLayoutId id="2147483659" r:id="rId8"/>
    <p:sldLayoutId id="2147483663" r:id="rId9"/>
    <p:sldLayoutId id="2147483674" r:id="rId10"/>
    <p:sldLayoutId id="2147483678" r:id="rId11"/>
    <p:sldLayoutId id="2147483679" r:id="rId12"/>
    <p:sldLayoutId id="2147483680"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hyperlink" Target="https://www.figma.com/file/TzJVYB1e87aT2RQ9CJZRig/Milestone2?node-id=30%3A123"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figma.com/file/UTI1rHZoZDx5nXb7RKXol3/design-2?node-id=0%3A1"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hyperlink" Target="https://www.figma.com/file/xzIZtbjCs1rxLQaSOX9EPR/HNG-Task-1?node-id=5%3A29"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s://www.figma.com/file/9h1CwL2iAwKHWwdffW71Lo/Zuri?node-id=0%3A1"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github.com/zurichat/zc_main/pull/1851"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paisoncodes/zuri_team_progress_tracker/pull/111" TargetMode="External"/><Relationship Id="rId3" Type="http://schemas.openxmlformats.org/officeDocument/2006/relationships/hyperlink" Target="https://zuriprogresstracker.netlify.app/" TargetMode="External"/><Relationship Id="rId7" Type="http://schemas.openxmlformats.org/officeDocument/2006/relationships/hyperlink" Target="https://github.com/paisoncodes/zuri_team_progress_tracker/pull/101"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github.com/paisoncodes/zuri_team_progress_tracker/pull/65" TargetMode="External"/><Relationship Id="rId5" Type="http://schemas.openxmlformats.org/officeDocument/2006/relationships/hyperlink" Target="https://github.com/paisoncodes/zuri_team_progress_tracker/pull/16" TargetMode="External"/><Relationship Id="rId10" Type="http://schemas.openxmlformats.org/officeDocument/2006/relationships/image" Target="../media/image1.png"/><Relationship Id="rId4" Type="http://schemas.openxmlformats.org/officeDocument/2006/relationships/hyperlink" Target="https://github.com/paisoncodes/zuri_team_progress_tracker/pull/9" TargetMode="External"/><Relationship Id="rId9" Type="http://schemas.openxmlformats.org/officeDocument/2006/relationships/hyperlink" Target="https://zuri-progress-tracker.herokuapp.com/api/v1/subscrib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oghene-ella/Edsu-website/"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hyperlink" Target="https://www.figma.com/file/qltlDNpjRSt1ZyMg1Hk887/Edsu-Revamp?node-id=0%3A1"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63.jpe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66.jpeg"/><Relationship Id="rId4" Type="http://schemas.openxmlformats.org/officeDocument/2006/relationships/image" Target="../media/image65.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slide" Target="slide66.xml"/><Relationship Id="rId4" Type="http://schemas.openxmlformats.org/officeDocument/2006/relationships/slide" Target="slide68.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7.jpg"/></Relationships>
</file>

<file path=ppt/slides/_rels/slide5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8"/>
          <p:cNvSpPr txBox="1">
            <a:spLocks noGrp="1"/>
          </p:cNvSpPr>
          <p:nvPr>
            <p:ph type="ctrTitle"/>
          </p:nvPr>
        </p:nvSpPr>
        <p:spPr>
          <a:xfrm>
            <a:off x="1683649" y="1053866"/>
            <a:ext cx="4307790" cy="19754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chemeClr val="tx1"/>
                </a:solidFill>
                <a:effectLst/>
                <a:latin typeface="Anton" pitchFamily="2" charset="0"/>
              </a:rPr>
              <a:t>STUDENT INDUSTRIAL WORK EXPERIENCE SCHEME PRESENTATION</a:t>
            </a:r>
            <a:br>
              <a:rPr lang="en-US" sz="2400" dirty="0">
                <a:solidFill>
                  <a:schemeClr val="tx1"/>
                </a:solidFill>
                <a:effectLst/>
                <a:latin typeface="Anton" pitchFamily="2" charset="0"/>
              </a:rPr>
            </a:br>
            <a:br>
              <a:rPr lang="en-US" sz="2400" dirty="0">
                <a:solidFill>
                  <a:schemeClr val="tx1"/>
                </a:solidFill>
                <a:effectLst/>
                <a:latin typeface="Anton" pitchFamily="2" charset="0"/>
              </a:rPr>
            </a:br>
            <a:r>
              <a:rPr lang="en-US" sz="2400" dirty="0">
                <a:solidFill>
                  <a:schemeClr val="tx1"/>
                </a:solidFill>
                <a:effectLst/>
                <a:latin typeface="Anton" pitchFamily="2" charset="0"/>
              </a:rPr>
              <a:t> CONDUCTED AT ZACRAC INTEGRATED LIMITED</a:t>
            </a:r>
            <a:endParaRPr sz="2400" dirty="0">
              <a:latin typeface="Anton" pitchFamily="2" charset="0"/>
            </a:endParaRPr>
          </a:p>
        </p:txBody>
      </p:sp>
      <p:sp>
        <p:nvSpPr>
          <p:cNvPr id="493" name="Google Shape;493;p38"/>
          <p:cNvSpPr txBox="1">
            <a:spLocks noGrp="1"/>
          </p:cNvSpPr>
          <p:nvPr>
            <p:ph type="subTitle" idx="1"/>
          </p:nvPr>
        </p:nvSpPr>
        <p:spPr>
          <a:xfrm>
            <a:off x="1571439" y="2924048"/>
            <a:ext cx="5009400" cy="98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000" b="1" dirty="0">
                <a:latin typeface="Bahnschrift SemiBold Condensed" panose="020B0502040204020203" pitchFamily="34" charset="0"/>
              </a:rPr>
              <a:t>By</a:t>
            </a:r>
          </a:p>
          <a:p>
            <a:pPr marL="0" lvl="0" indent="0" algn="l" rtl="0">
              <a:spcBef>
                <a:spcPts val="0"/>
              </a:spcBef>
              <a:spcAft>
                <a:spcPts val="0"/>
              </a:spcAft>
              <a:buNone/>
            </a:pPr>
            <a:r>
              <a:rPr lang="pt-BR" sz="2000" dirty="0">
                <a:latin typeface="Bahnschrift SemiBold Condensed" panose="020B0502040204020203" pitchFamily="34" charset="0"/>
              </a:rPr>
              <a:t>Oghenekaro Emmanuella</a:t>
            </a:r>
          </a:p>
          <a:p>
            <a:pPr marL="0" lvl="0" indent="0" algn="l" rtl="0">
              <a:spcBef>
                <a:spcPts val="0"/>
              </a:spcBef>
              <a:spcAft>
                <a:spcPts val="0"/>
              </a:spcAft>
              <a:buNone/>
            </a:pPr>
            <a:r>
              <a:rPr lang="pt-BR" sz="2000" dirty="0">
                <a:latin typeface="Bahnschrift SemiBold Condensed" panose="020B0502040204020203" pitchFamily="34" charset="0"/>
              </a:rPr>
              <a:t>FSC/CSC/01801029</a:t>
            </a:r>
            <a:endParaRPr sz="2000" dirty="0">
              <a:latin typeface="Bahnschrift SemiBold Condensed" panose="020B0502040204020203" pitchFamily="34" charset="0"/>
            </a:endParaRPr>
          </a:p>
        </p:txBody>
      </p:sp>
      <p:grpSp>
        <p:nvGrpSpPr>
          <p:cNvPr id="494" name="Google Shape;494;p38"/>
          <p:cNvGrpSpPr/>
          <p:nvPr/>
        </p:nvGrpSpPr>
        <p:grpSpPr>
          <a:xfrm>
            <a:off x="5921814" y="652448"/>
            <a:ext cx="1623625" cy="3951550"/>
            <a:chOff x="3822525" y="921850"/>
            <a:chExt cx="1623625" cy="3951550"/>
          </a:xfrm>
        </p:grpSpPr>
        <p:sp>
          <p:nvSpPr>
            <p:cNvPr id="495" name="Google Shape;495;p38"/>
            <p:cNvSpPr/>
            <p:nvPr/>
          </p:nvSpPr>
          <p:spPr>
            <a:xfrm>
              <a:off x="3989425" y="4704925"/>
              <a:ext cx="460250" cy="168475"/>
            </a:xfrm>
            <a:custGeom>
              <a:avLst/>
              <a:gdLst/>
              <a:ahLst/>
              <a:cxnLst/>
              <a:rect l="l" t="t" r="r" b="b"/>
              <a:pathLst>
                <a:path w="18410" h="6739" extrusionOk="0">
                  <a:moveTo>
                    <a:pt x="17200" y="0"/>
                  </a:moveTo>
                  <a:lnTo>
                    <a:pt x="4611" y="2616"/>
                  </a:lnTo>
                  <a:lnTo>
                    <a:pt x="687" y="4774"/>
                  </a:lnTo>
                  <a:cubicBezTo>
                    <a:pt x="229" y="5036"/>
                    <a:pt x="0" y="5559"/>
                    <a:pt x="131" y="6050"/>
                  </a:cubicBezTo>
                  <a:cubicBezTo>
                    <a:pt x="229" y="6442"/>
                    <a:pt x="589" y="6736"/>
                    <a:pt x="1439" y="6736"/>
                  </a:cubicBezTo>
                  <a:cubicBezTo>
                    <a:pt x="1483" y="6738"/>
                    <a:pt x="1531" y="6738"/>
                    <a:pt x="1583" y="6738"/>
                  </a:cubicBezTo>
                  <a:cubicBezTo>
                    <a:pt x="3872" y="6738"/>
                    <a:pt x="14126" y="5363"/>
                    <a:pt x="14126" y="5363"/>
                  </a:cubicBezTo>
                  <a:lnTo>
                    <a:pt x="14126" y="6475"/>
                  </a:lnTo>
                  <a:lnTo>
                    <a:pt x="18148" y="6475"/>
                  </a:lnTo>
                  <a:cubicBezTo>
                    <a:pt x="18148" y="6475"/>
                    <a:pt x="18409" y="752"/>
                    <a:pt x="1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4105500" y="4667325"/>
              <a:ext cx="313925" cy="130275"/>
            </a:xfrm>
            <a:custGeom>
              <a:avLst/>
              <a:gdLst/>
              <a:ahLst/>
              <a:cxnLst/>
              <a:rect l="l" t="t" r="r" b="b"/>
              <a:pathLst>
                <a:path w="12557" h="5211" extrusionOk="0">
                  <a:moveTo>
                    <a:pt x="12001" y="0"/>
                  </a:moveTo>
                  <a:lnTo>
                    <a:pt x="7358" y="556"/>
                  </a:lnTo>
                  <a:lnTo>
                    <a:pt x="0" y="4120"/>
                  </a:lnTo>
                  <a:cubicBezTo>
                    <a:pt x="0" y="4120"/>
                    <a:pt x="1570" y="5210"/>
                    <a:pt x="3628" y="5210"/>
                  </a:cubicBezTo>
                  <a:cubicBezTo>
                    <a:pt x="4308" y="5210"/>
                    <a:pt x="5041" y="5091"/>
                    <a:pt x="5788" y="4774"/>
                  </a:cubicBezTo>
                  <a:cubicBezTo>
                    <a:pt x="8796" y="3466"/>
                    <a:pt x="12557" y="1504"/>
                    <a:pt x="12557" y="1504"/>
                  </a:cubicBezTo>
                  <a:lnTo>
                    <a:pt x="120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4277975" y="4256950"/>
              <a:ext cx="141450" cy="467625"/>
            </a:xfrm>
            <a:custGeom>
              <a:avLst/>
              <a:gdLst/>
              <a:ahLst/>
              <a:cxnLst/>
              <a:rect l="l" t="t" r="r" b="b"/>
              <a:pathLst>
                <a:path w="5658" h="18705" extrusionOk="0">
                  <a:moveTo>
                    <a:pt x="5658" y="1"/>
                  </a:moveTo>
                  <a:lnTo>
                    <a:pt x="1" y="360"/>
                  </a:lnTo>
                  <a:lnTo>
                    <a:pt x="1" y="18704"/>
                  </a:lnTo>
                  <a:lnTo>
                    <a:pt x="5102" y="16448"/>
                  </a:lnTo>
                  <a:lnTo>
                    <a:pt x="56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8"/>
            <p:cNvSpPr/>
            <p:nvPr/>
          </p:nvSpPr>
          <p:spPr>
            <a:xfrm>
              <a:off x="4986725" y="4704925"/>
              <a:ext cx="459425" cy="168475"/>
            </a:xfrm>
            <a:custGeom>
              <a:avLst/>
              <a:gdLst/>
              <a:ahLst/>
              <a:cxnLst/>
              <a:rect l="l" t="t" r="r" b="b"/>
              <a:pathLst>
                <a:path w="18377" h="6739" extrusionOk="0">
                  <a:moveTo>
                    <a:pt x="1210" y="0"/>
                  </a:moveTo>
                  <a:cubicBezTo>
                    <a:pt x="0" y="720"/>
                    <a:pt x="294" y="6442"/>
                    <a:pt x="294" y="6442"/>
                  </a:cubicBezTo>
                  <a:lnTo>
                    <a:pt x="4284" y="6507"/>
                  </a:lnTo>
                  <a:lnTo>
                    <a:pt x="4284" y="5363"/>
                  </a:lnTo>
                  <a:cubicBezTo>
                    <a:pt x="4284" y="5363"/>
                    <a:pt x="14537" y="6738"/>
                    <a:pt x="16796" y="6738"/>
                  </a:cubicBezTo>
                  <a:cubicBezTo>
                    <a:pt x="16848" y="6738"/>
                    <a:pt x="16895" y="6738"/>
                    <a:pt x="16938" y="6736"/>
                  </a:cubicBezTo>
                  <a:cubicBezTo>
                    <a:pt x="17821" y="6736"/>
                    <a:pt x="18148" y="6442"/>
                    <a:pt x="18246" y="6050"/>
                  </a:cubicBezTo>
                  <a:cubicBezTo>
                    <a:pt x="18377" y="5559"/>
                    <a:pt x="18148" y="5036"/>
                    <a:pt x="17723" y="4774"/>
                  </a:cubicBezTo>
                  <a:lnTo>
                    <a:pt x="13766" y="2616"/>
                  </a:lnTo>
                  <a:lnTo>
                    <a:pt x="1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5016950" y="4667325"/>
              <a:ext cx="313950" cy="130275"/>
            </a:xfrm>
            <a:custGeom>
              <a:avLst/>
              <a:gdLst/>
              <a:ahLst/>
              <a:cxnLst/>
              <a:rect l="l" t="t" r="r" b="b"/>
              <a:pathLst>
                <a:path w="12558" h="5211" extrusionOk="0">
                  <a:moveTo>
                    <a:pt x="557" y="0"/>
                  </a:moveTo>
                  <a:lnTo>
                    <a:pt x="1" y="1504"/>
                  </a:lnTo>
                  <a:cubicBezTo>
                    <a:pt x="1" y="1504"/>
                    <a:pt x="3761" y="3466"/>
                    <a:pt x="6770" y="4774"/>
                  </a:cubicBezTo>
                  <a:cubicBezTo>
                    <a:pt x="7525" y="5091"/>
                    <a:pt x="8262" y="5210"/>
                    <a:pt x="8944" y="5210"/>
                  </a:cubicBezTo>
                  <a:cubicBezTo>
                    <a:pt x="11006" y="5210"/>
                    <a:pt x="12557" y="4120"/>
                    <a:pt x="12557" y="4120"/>
                  </a:cubicBezTo>
                  <a:lnTo>
                    <a:pt x="5200" y="556"/>
                  </a:lnTo>
                  <a:lnTo>
                    <a:pt x="5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p:nvPr/>
          </p:nvSpPr>
          <p:spPr>
            <a:xfrm>
              <a:off x="4927050" y="4256950"/>
              <a:ext cx="242800" cy="476600"/>
            </a:xfrm>
            <a:custGeom>
              <a:avLst/>
              <a:gdLst/>
              <a:ahLst/>
              <a:cxnLst/>
              <a:rect l="l" t="t" r="r" b="b"/>
              <a:pathLst>
                <a:path w="9712" h="19064" extrusionOk="0">
                  <a:moveTo>
                    <a:pt x="0" y="1"/>
                  </a:moveTo>
                  <a:lnTo>
                    <a:pt x="4153" y="16448"/>
                  </a:lnTo>
                  <a:lnTo>
                    <a:pt x="9712" y="19064"/>
                  </a:lnTo>
                  <a:lnTo>
                    <a:pt x="5657" y="3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a:off x="4170075" y="2276275"/>
              <a:ext cx="970350" cy="2267625"/>
            </a:xfrm>
            <a:custGeom>
              <a:avLst/>
              <a:gdLst/>
              <a:ahLst/>
              <a:cxnLst/>
              <a:rect l="l" t="t" r="r" b="b"/>
              <a:pathLst>
                <a:path w="38814" h="90705" extrusionOk="0">
                  <a:moveTo>
                    <a:pt x="7815" y="0"/>
                  </a:moveTo>
                  <a:cubicBezTo>
                    <a:pt x="7815" y="0"/>
                    <a:pt x="1" y="12687"/>
                    <a:pt x="197" y="23902"/>
                  </a:cubicBezTo>
                  <a:cubicBezTo>
                    <a:pt x="393" y="35118"/>
                    <a:pt x="3140" y="90705"/>
                    <a:pt x="3140" y="90705"/>
                  </a:cubicBezTo>
                  <a:lnTo>
                    <a:pt x="12491" y="90705"/>
                  </a:lnTo>
                  <a:lnTo>
                    <a:pt x="14355" y="20436"/>
                  </a:lnTo>
                  <a:lnTo>
                    <a:pt x="15500" y="20371"/>
                  </a:lnTo>
                  <a:lnTo>
                    <a:pt x="30050" y="90705"/>
                  </a:lnTo>
                  <a:lnTo>
                    <a:pt x="38813" y="89887"/>
                  </a:lnTo>
                  <a:lnTo>
                    <a:pt x="29560" y="24524"/>
                  </a:lnTo>
                  <a:cubicBezTo>
                    <a:pt x="28971" y="20502"/>
                    <a:pt x="27859" y="16545"/>
                    <a:pt x="26290" y="12752"/>
                  </a:cubicBezTo>
                  <a:cubicBezTo>
                    <a:pt x="24949" y="9548"/>
                    <a:pt x="23347" y="4087"/>
                    <a:pt x="21026" y="1243"/>
                  </a:cubicBezTo>
                  <a:lnTo>
                    <a:pt x="78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8"/>
            <p:cNvSpPr/>
            <p:nvPr/>
          </p:nvSpPr>
          <p:spPr>
            <a:xfrm>
              <a:off x="4530575" y="2779825"/>
              <a:ext cx="130000" cy="8200"/>
            </a:xfrm>
            <a:custGeom>
              <a:avLst/>
              <a:gdLst/>
              <a:ahLst/>
              <a:cxnLst/>
              <a:rect l="l" t="t" r="r" b="b"/>
              <a:pathLst>
                <a:path w="5200" h="328" fill="none" extrusionOk="0">
                  <a:moveTo>
                    <a:pt x="1" y="327"/>
                  </a:moveTo>
                  <a:lnTo>
                    <a:pt x="5200" y="0"/>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3822525" y="1922300"/>
              <a:ext cx="486550" cy="428600"/>
            </a:xfrm>
            <a:custGeom>
              <a:avLst/>
              <a:gdLst/>
              <a:ahLst/>
              <a:cxnLst/>
              <a:rect l="l" t="t" r="r" b="b"/>
              <a:pathLst>
                <a:path w="19462" h="17144" extrusionOk="0">
                  <a:moveTo>
                    <a:pt x="19461" y="1"/>
                  </a:moveTo>
                  <a:lnTo>
                    <a:pt x="8638" y="1309"/>
                  </a:lnTo>
                  <a:lnTo>
                    <a:pt x="1739" y="11641"/>
                  </a:lnTo>
                  <a:cubicBezTo>
                    <a:pt x="0" y="14367"/>
                    <a:pt x="2482" y="17143"/>
                    <a:pt x="4988" y="17143"/>
                  </a:cubicBezTo>
                  <a:cubicBezTo>
                    <a:pt x="5969" y="17143"/>
                    <a:pt x="6954" y="16717"/>
                    <a:pt x="7690" y="15696"/>
                  </a:cubicBezTo>
                  <a:lnTo>
                    <a:pt x="19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3948550" y="1651025"/>
              <a:ext cx="637625" cy="523900"/>
            </a:xfrm>
            <a:custGeom>
              <a:avLst/>
              <a:gdLst/>
              <a:ahLst/>
              <a:cxnLst/>
              <a:rect l="l" t="t" r="r" b="b"/>
              <a:pathLst>
                <a:path w="25505" h="20956" extrusionOk="0">
                  <a:moveTo>
                    <a:pt x="12837" y="1"/>
                  </a:moveTo>
                  <a:cubicBezTo>
                    <a:pt x="8511" y="1"/>
                    <a:pt x="2491" y="10179"/>
                    <a:pt x="0" y="14024"/>
                  </a:cubicBezTo>
                  <a:lnTo>
                    <a:pt x="10529" y="20956"/>
                  </a:lnTo>
                  <a:cubicBezTo>
                    <a:pt x="12491" y="17751"/>
                    <a:pt x="25505" y="4770"/>
                    <a:pt x="13636" y="127"/>
                  </a:cubicBezTo>
                  <a:cubicBezTo>
                    <a:pt x="13377" y="41"/>
                    <a:pt x="13110" y="1"/>
                    <a:pt x="12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4724300" y="1650900"/>
              <a:ext cx="196225" cy="319650"/>
            </a:xfrm>
            <a:custGeom>
              <a:avLst/>
              <a:gdLst/>
              <a:ahLst/>
              <a:cxnLst/>
              <a:rect l="l" t="t" r="r" b="b"/>
              <a:pathLst>
                <a:path w="7849" h="12786" extrusionOk="0">
                  <a:moveTo>
                    <a:pt x="1" y="1"/>
                  </a:moveTo>
                  <a:lnTo>
                    <a:pt x="2650" y="12786"/>
                  </a:lnTo>
                  <a:lnTo>
                    <a:pt x="7849" y="11609"/>
                  </a:lnTo>
                  <a:cubicBezTo>
                    <a:pt x="7554" y="492"/>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4172525" y="1621350"/>
              <a:ext cx="755350" cy="753025"/>
            </a:xfrm>
            <a:custGeom>
              <a:avLst/>
              <a:gdLst/>
              <a:ahLst/>
              <a:cxnLst/>
              <a:rect l="l" t="t" r="r" b="b"/>
              <a:pathLst>
                <a:path w="30214" h="30121" extrusionOk="0">
                  <a:moveTo>
                    <a:pt x="13801" y="0"/>
                  </a:moveTo>
                  <a:cubicBezTo>
                    <a:pt x="10869" y="0"/>
                    <a:pt x="7672" y="392"/>
                    <a:pt x="3597" y="1150"/>
                  </a:cubicBezTo>
                  <a:cubicBezTo>
                    <a:pt x="949" y="1281"/>
                    <a:pt x="785" y="6545"/>
                    <a:pt x="1" y="8278"/>
                  </a:cubicBezTo>
                  <a:lnTo>
                    <a:pt x="5657" y="30121"/>
                  </a:lnTo>
                  <a:lnTo>
                    <a:pt x="22464" y="30121"/>
                  </a:lnTo>
                  <a:cubicBezTo>
                    <a:pt x="24132" y="22796"/>
                    <a:pt x="30214" y="3439"/>
                    <a:pt x="23053" y="1379"/>
                  </a:cubicBezTo>
                  <a:cubicBezTo>
                    <a:pt x="19773" y="449"/>
                    <a:pt x="16939" y="0"/>
                    <a:pt x="138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4203600" y="1932125"/>
              <a:ext cx="50700" cy="212550"/>
            </a:xfrm>
            <a:custGeom>
              <a:avLst/>
              <a:gdLst/>
              <a:ahLst/>
              <a:cxnLst/>
              <a:rect l="l" t="t" r="r" b="b"/>
              <a:pathLst>
                <a:path w="2028" h="8502" fill="none" extrusionOk="0">
                  <a:moveTo>
                    <a:pt x="2028" y="8502"/>
                  </a:moveTo>
                  <a:lnTo>
                    <a:pt x="0" y="0"/>
                  </a:lnTo>
                </a:path>
              </a:pathLst>
            </a:custGeom>
            <a:noFill/>
            <a:ln w="4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4796250" y="1859375"/>
              <a:ext cx="30275" cy="212550"/>
            </a:xfrm>
            <a:custGeom>
              <a:avLst/>
              <a:gdLst/>
              <a:ahLst/>
              <a:cxnLst/>
              <a:rect l="l" t="t" r="r" b="b"/>
              <a:pathLst>
                <a:path w="1211" h="8502" fill="none" extrusionOk="0">
                  <a:moveTo>
                    <a:pt x="0" y="8502"/>
                  </a:moveTo>
                  <a:lnTo>
                    <a:pt x="1210" y="0"/>
                  </a:lnTo>
                </a:path>
              </a:pathLst>
            </a:custGeom>
            <a:noFill/>
            <a:ln w="4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4364625" y="1583875"/>
              <a:ext cx="208475" cy="197850"/>
            </a:xfrm>
            <a:custGeom>
              <a:avLst/>
              <a:gdLst/>
              <a:ahLst/>
              <a:cxnLst/>
              <a:rect l="l" t="t" r="r" b="b"/>
              <a:pathLst>
                <a:path w="8339" h="7914" extrusionOk="0">
                  <a:moveTo>
                    <a:pt x="2519" y="1"/>
                  </a:moveTo>
                  <a:cubicBezTo>
                    <a:pt x="2159" y="1"/>
                    <a:pt x="1799" y="164"/>
                    <a:pt x="1570" y="426"/>
                  </a:cubicBezTo>
                  <a:lnTo>
                    <a:pt x="1" y="1995"/>
                  </a:lnTo>
                  <a:lnTo>
                    <a:pt x="3598" y="7391"/>
                  </a:lnTo>
                  <a:cubicBezTo>
                    <a:pt x="3828" y="7737"/>
                    <a:pt x="4195" y="7913"/>
                    <a:pt x="4565" y="7913"/>
                  </a:cubicBezTo>
                  <a:cubicBezTo>
                    <a:pt x="4823" y="7913"/>
                    <a:pt x="5083" y="7827"/>
                    <a:pt x="5298" y="7652"/>
                  </a:cubicBezTo>
                  <a:lnTo>
                    <a:pt x="8339" y="5036"/>
                  </a:lnTo>
                  <a:lnTo>
                    <a:pt x="3107" y="1799"/>
                  </a:lnTo>
                  <a:lnTo>
                    <a:pt x="3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4573900" y="1583875"/>
              <a:ext cx="110375" cy="186425"/>
            </a:xfrm>
            <a:custGeom>
              <a:avLst/>
              <a:gdLst/>
              <a:ahLst/>
              <a:cxnLst/>
              <a:rect l="l" t="t" r="r" b="b"/>
              <a:pathLst>
                <a:path w="4415" h="7457" extrusionOk="0">
                  <a:moveTo>
                    <a:pt x="1537" y="1"/>
                  </a:moveTo>
                  <a:lnTo>
                    <a:pt x="1668" y="2224"/>
                  </a:lnTo>
                  <a:lnTo>
                    <a:pt x="1" y="5036"/>
                  </a:lnTo>
                  <a:lnTo>
                    <a:pt x="2976" y="7325"/>
                  </a:lnTo>
                  <a:cubicBezTo>
                    <a:pt x="3087" y="7416"/>
                    <a:pt x="3216" y="7457"/>
                    <a:pt x="3344" y="7457"/>
                  </a:cubicBezTo>
                  <a:cubicBezTo>
                    <a:pt x="3632" y="7457"/>
                    <a:pt x="3912" y="7250"/>
                    <a:pt x="3957" y="6933"/>
                  </a:cubicBezTo>
                  <a:lnTo>
                    <a:pt x="4415" y="2224"/>
                  </a:lnTo>
                  <a:lnTo>
                    <a:pt x="3336" y="589"/>
                  </a:lnTo>
                  <a:cubicBezTo>
                    <a:pt x="3074" y="230"/>
                    <a:pt x="2649" y="1"/>
                    <a:pt x="2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4555925" y="1753100"/>
              <a:ext cx="30250" cy="25925"/>
            </a:xfrm>
            <a:custGeom>
              <a:avLst/>
              <a:gdLst/>
              <a:ahLst/>
              <a:cxnLst/>
              <a:rect l="l" t="t" r="r" b="b"/>
              <a:pathLst>
                <a:path w="1210" h="1037" extrusionOk="0">
                  <a:moveTo>
                    <a:pt x="687" y="0"/>
                  </a:moveTo>
                  <a:cubicBezTo>
                    <a:pt x="229" y="0"/>
                    <a:pt x="0" y="556"/>
                    <a:pt x="327" y="883"/>
                  </a:cubicBezTo>
                  <a:cubicBezTo>
                    <a:pt x="433" y="989"/>
                    <a:pt x="564" y="1037"/>
                    <a:pt x="692" y="1037"/>
                  </a:cubicBezTo>
                  <a:cubicBezTo>
                    <a:pt x="957" y="1037"/>
                    <a:pt x="1210" y="832"/>
                    <a:pt x="1210" y="523"/>
                  </a:cubicBezTo>
                  <a:cubicBezTo>
                    <a:pt x="1210" y="229"/>
                    <a:pt x="981"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4558375" y="1804600"/>
              <a:ext cx="31075" cy="26725"/>
            </a:xfrm>
            <a:custGeom>
              <a:avLst/>
              <a:gdLst/>
              <a:ahLst/>
              <a:cxnLst/>
              <a:rect l="l" t="t" r="r" b="b"/>
              <a:pathLst>
                <a:path w="1243" h="1069" extrusionOk="0">
                  <a:moveTo>
                    <a:pt x="720" y="0"/>
                  </a:moveTo>
                  <a:cubicBezTo>
                    <a:pt x="229" y="0"/>
                    <a:pt x="0" y="556"/>
                    <a:pt x="327" y="916"/>
                  </a:cubicBezTo>
                  <a:cubicBezTo>
                    <a:pt x="432" y="1021"/>
                    <a:pt x="561" y="1069"/>
                    <a:pt x="689" y="1069"/>
                  </a:cubicBezTo>
                  <a:cubicBezTo>
                    <a:pt x="958" y="1069"/>
                    <a:pt x="1221" y="856"/>
                    <a:pt x="1243" y="523"/>
                  </a:cubicBezTo>
                  <a:cubicBezTo>
                    <a:pt x="1243" y="229"/>
                    <a:pt x="981" y="0"/>
                    <a:pt x="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4458650" y="1989575"/>
              <a:ext cx="265675" cy="182075"/>
            </a:xfrm>
            <a:custGeom>
              <a:avLst/>
              <a:gdLst/>
              <a:ahLst/>
              <a:cxnLst/>
              <a:rect l="l" t="t" r="r" b="b"/>
              <a:pathLst>
                <a:path w="10627" h="7283" extrusionOk="0">
                  <a:moveTo>
                    <a:pt x="6073" y="0"/>
                  </a:moveTo>
                  <a:cubicBezTo>
                    <a:pt x="1734" y="0"/>
                    <a:pt x="0" y="3097"/>
                    <a:pt x="0" y="3097"/>
                  </a:cubicBezTo>
                  <a:lnTo>
                    <a:pt x="916" y="7054"/>
                  </a:lnTo>
                  <a:lnTo>
                    <a:pt x="7619" y="7283"/>
                  </a:lnTo>
                  <a:lnTo>
                    <a:pt x="10627" y="972"/>
                  </a:lnTo>
                  <a:cubicBezTo>
                    <a:pt x="8866" y="271"/>
                    <a:pt x="7356" y="0"/>
                    <a:pt x="6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3942000" y="2066175"/>
              <a:ext cx="539550" cy="281225"/>
            </a:xfrm>
            <a:custGeom>
              <a:avLst/>
              <a:gdLst/>
              <a:ahLst/>
              <a:cxnLst/>
              <a:rect l="l" t="t" r="r" b="b"/>
              <a:pathLst>
                <a:path w="21582" h="11249" extrusionOk="0">
                  <a:moveTo>
                    <a:pt x="20666" y="1"/>
                  </a:moveTo>
                  <a:lnTo>
                    <a:pt x="1" y="3532"/>
                  </a:lnTo>
                  <a:lnTo>
                    <a:pt x="1211" y="11249"/>
                  </a:lnTo>
                  <a:lnTo>
                    <a:pt x="21582" y="3990"/>
                  </a:lnTo>
                  <a:lnTo>
                    <a:pt x="206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4001675" y="2122575"/>
              <a:ext cx="126725" cy="22100"/>
            </a:xfrm>
            <a:custGeom>
              <a:avLst/>
              <a:gdLst/>
              <a:ahLst/>
              <a:cxnLst/>
              <a:rect l="l" t="t" r="r" b="b"/>
              <a:pathLst>
                <a:path w="5069" h="884" fill="none" extrusionOk="0">
                  <a:moveTo>
                    <a:pt x="5069" y="1"/>
                  </a:moveTo>
                  <a:lnTo>
                    <a:pt x="1" y="884"/>
                  </a:lnTo>
                </a:path>
              </a:pathLst>
            </a:custGeom>
            <a:noFill/>
            <a:ln w="4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4460275" y="1908700"/>
              <a:ext cx="750450" cy="570325"/>
            </a:xfrm>
            <a:custGeom>
              <a:avLst/>
              <a:gdLst/>
              <a:ahLst/>
              <a:cxnLst/>
              <a:rect l="l" t="t" r="r" b="b"/>
              <a:pathLst>
                <a:path w="30018" h="22813" extrusionOk="0">
                  <a:moveTo>
                    <a:pt x="22858" y="0"/>
                  </a:moveTo>
                  <a:cubicBezTo>
                    <a:pt x="16168" y="0"/>
                    <a:pt x="8502" y="1297"/>
                    <a:pt x="8502" y="1297"/>
                  </a:cubicBezTo>
                  <a:lnTo>
                    <a:pt x="0" y="21275"/>
                  </a:lnTo>
                  <a:lnTo>
                    <a:pt x="1406" y="22812"/>
                  </a:lnTo>
                  <a:lnTo>
                    <a:pt x="30017" y="839"/>
                  </a:lnTo>
                  <a:cubicBezTo>
                    <a:pt x="28197" y="220"/>
                    <a:pt x="25610" y="0"/>
                    <a:pt x="22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4880450" y="1929675"/>
              <a:ext cx="330275" cy="495400"/>
            </a:xfrm>
            <a:custGeom>
              <a:avLst/>
              <a:gdLst/>
              <a:ahLst/>
              <a:cxnLst/>
              <a:rect l="l" t="t" r="r" b="b"/>
              <a:pathLst>
                <a:path w="13211" h="19816" extrusionOk="0">
                  <a:moveTo>
                    <a:pt x="13210" y="0"/>
                  </a:moveTo>
                  <a:lnTo>
                    <a:pt x="9875" y="458"/>
                  </a:lnTo>
                  <a:lnTo>
                    <a:pt x="0" y="19815"/>
                  </a:lnTo>
                  <a:cubicBezTo>
                    <a:pt x="0" y="19815"/>
                    <a:pt x="16" y="19816"/>
                    <a:pt x="45" y="19816"/>
                  </a:cubicBezTo>
                  <a:cubicBezTo>
                    <a:pt x="413" y="19816"/>
                    <a:pt x="2971" y="19731"/>
                    <a:pt x="4153" y="17428"/>
                  </a:cubicBezTo>
                  <a:lnTo>
                    <a:pt x="13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4495425" y="1941100"/>
              <a:ext cx="631925" cy="537925"/>
            </a:xfrm>
            <a:custGeom>
              <a:avLst/>
              <a:gdLst/>
              <a:ahLst/>
              <a:cxnLst/>
              <a:rect l="l" t="t" r="r" b="b"/>
              <a:pathLst>
                <a:path w="25277" h="21517" extrusionOk="0">
                  <a:moveTo>
                    <a:pt x="25276" y="1"/>
                  </a:moveTo>
                  <a:lnTo>
                    <a:pt x="8273" y="1505"/>
                  </a:lnTo>
                  <a:lnTo>
                    <a:pt x="0" y="21516"/>
                  </a:lnTo>
                  <a:lnTo>
                    <a:pt x="15401" y="19358"/>
                  </a:lnTo>
                  <a:lnTo>
                    <a:pt x="25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4724300" y="2058825"/>
              <a:ext cx="260000" cy="77675"/>
            </a:xfrm>
            <a:custGeom>
              <a:avLst/>
              <a:gdLst/>
              <a:ahLst/>
              <a:cxnLst/>
              <a:rect l="l" t="t" r="r" b="b"/>
              <a:pathLst>
                <a:path w="10400" h="3107" extrusionOk="0">
                  <a:moveTo>
                    <a:pt x="10399" y="0"/>
                  </a:moveTo>
                  <a:lnTo>
                    <a:pt x="917" y="818"/>
                  </a:lnTo>
                  <a:lnTo>
                    <a:pt x="1" y="3107"/>
                  </a:lnTo>
                  <a:lnTo>
                    <a:pt x="9222" y="2224"/>
                  </a:lnTo>
                  <a:lnTo>
                    <a:pt x="10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5016150" y="1699950"/>
              <a:ext cx="194575" cy="229750"/>
            </a:xfrm>
            <a:custGeom>
              <a:avLst/>
              <a:gdLst/>
              <a:ahLst/>
              <a:cxnLst/>
              <a:rect l="l" t="t" r="r" b="b"/>
              <a:pathLst>
                <a:path w="7783" h="9190" extrusionOk="0">
                  <a:moveTo>
                    <a:pt x="3826" y="1"/>
                  </a:moveTo>
                  <a:lnTo>
                    <a:pt x="0" y="8699"/>
                  </a:lnTo>
                  <a:lnTo>
                    <a:pt x="7782" y="9189"/>
                  </a:lnTo>
                  <a:lnTo>
                    <a:pt x="5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4928675" y="2016900"/>
              <a:ext cx="255075" cy="258825"/>
            </a:xfrm>
            <a:custGeom>
              <a:avLst/>
              <a:gdLst/>
              <a:ahLst/>
              <a:cxnLst/>
              <a:rect l="l" t="t" r="r" b="b"/>
              <a:pathLst>
                <a:path w="10203" h="10353" extrusionOk="0">
                  <a:moveTo>
                    <a:pt x="3239" y="0"/>
                  </a:moveTo>
                  <a:cubicBezTo>
                    <a:pt x="3113" y="0"/>
                    <a:pt x="2986" y="51"/>
                    <a:pt x="2878" y="141"/>
                  </a:cubicBezTo>
                  <a:cubicBezTo>
                    <a:pt x="2682" y="337"/>
                    <a:pt x="2682" y="664"/>
                    <a:pt x="2878" y="893"/>
                  </a:cubicBezTo>
                  <a:lnTo>
                    <a:pt x="5755" y="3607"/>
                  </a:lnTo>
                  <a:lnTo>
                    <a:pt x="1439" y="795"/>
                  </a:lnTo>
                  <a:cubicBezTo>
                    <a:pt x="1318" y="710"/>
                    <a:pt x="1183" y="670"/>
                    <a:pt x="1052" y="670"/>
                  </a:cubicBezTo>
                  <a:cubicBezTo>
                    <a:pt x="829" y="670"/>
                    <a:pt x="615" y="785"/>
                    <a:pt x="491" y="991"/>
                  </a:cubicBezTo>
                  <a:cubicBezTo>
                    <a:pt x="295" y="1285"/>
                    <a:pt x="360" y="1677"/>
                    <a:pt x="655" y="1906"/>
                  </a:cubicBezTo>
                  <a:lnTo>
                    <a:pt x="4644" y="5013"/>
                  </a:lnTo>
                  <a:lnTo>
                    <a:pt x="1047" y="3181"/>
                  </a:lnTo>
                  <a:cubicBezTo>
                    <a:pt x="958" y="3132"/>
                    <a:pt x="862" y="3109"/>
                    <a:pt x="769" y="3109"/>
                  </a:cubicBezTo>
                  <a:cubicBezTo>
                    <a:pt x="555" y="3109"/>
                    <a:pt x="353" y="3228"/>
                    <a:pt x="262" y="3410"/>
                  </a:cubicBezTo>
                  <a:cubicBezTo>
                    <a:pt x="131" y="3672"/>
                    <a:pt x="229" y="3966"/>
                    <a:pt x="458" y="4130"/>
                  </a:cubicBezTo>
                  <a:lnTo>
                    <a:pt x="4088" y="6811"/>
                  </a:lnTo>
                  <a:lnTo>
                    <a:pt x="982" y="5307"/>
                  </a:lnTo>
                  <a:cubicBezTo>
                    <a:pt x="896" y="5269"/>
                    <a:pt x="804" y="5250"/>
                    <a:pt x="714" y="5250"/>
                  </a:cubicBezTo>
                  <a:cubicBezTo>
                    <a:pt x="494" y="5250"/>
                    <a:pt x="280" y="5360"/>
                    <a:pt x="164" y="5568"/>
                  </a:cubicBezTo>
                  <a:cubicBezTo>
                    <a:pt x="1" y="5863"/>
                    <a:pt x="99" y="6190"/>
                    <a:pt x="328" y="6386"/>
                  </a:cubicBezTo>
                  <a:lnTo>
                    <a:pt x="4546" y="9427"/>
                  </a:lnTo>
                  <a:lnTo>
                    <a:pt x="4088" y="10310"/>
                  </a:lnTo>
                  <a:cubicBezTo>
                    <a:pt x="4088" y="10310"/>
                    <a:pt x="4260" y="10352"/>
                    <a:pt x="4550" y="10352"/>
                  </a:cubicBezTo>
                  <a:cubicBezTo>
                    <a:pt x="5310" y="10352"/>
                    <a:pt x="6877" y="10061"/>
                    <a:pt x="8273" y="7955"/>
                  </a:cubicBezTo>
                  <a:cubicBezTo>
                    <a:pt x="10202" y="5013"/>
                    <a:pt x="8339" y="3476"/>
                    <a:pt x="8339" y="3476"/>
                  </a:cubicBezTo>
                  <a:lnTo>
                    <a:pt x="3532" y="108"/>
                  </a:lnTo>
                  <a:cubicBezTo>
                    <a:pt x="3444" y="34"/>
                    <a:pt x="3342" y="0"/>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4663900" y="1223450"/>
              <a:ext cx="136450" cy="123725"/>
            </a:xfrm>
            <a:custGeom>
              <a:avLst/>
              <a:gdLst/>
              <a:ahLst/>
              <a:cxnLst/>
              <a:rect l="l" t="t" r="r" b="b"/>
              <a:pathLst>
                <a:path w="5458" h="4949" extrusionOk="0">
                  <a:moveTo>
                    <a:pt x="2606" y="1"/>
                  </a:moveTo>
                  <a:cubicBezTo>
                    <a:pt x="1743" y="1"/>
                    <a:pt x="1136" y="802"/>
                    <a:pt x="717" y="1665"/>
                  </a:cubicBezTo>
                  <a:cubicBezTo>
                    <a:pt x="324" y="2417"/>
                    <a:pt x="95" y="3235"/>
                    <a:pt x="30" y="4052"/>
                  </a:cubicBezTo>
                  <a:cubicBezTo>
                    <a:pt x="0" y="4527"/>
                    <a:pt x="483" y="4949"/>
                    <a:pt x="1037" y="4949"/>
                  </a:cubicBezTo>
                  <a:cubicBezTo>
                    <a:pt x="1093" y="4949"/>
                    <a:pt x="1150" y="4944"/>
                    <a:pt x="1207" y="4935"/>
                  </a:cubicBezTo>
                  <a:cubicBezTo>
                    <a:pt x="3398" y="4641"/>
                    <a:pt x="5458" y="1142"/>
                    <a:pt x="3300" y="161"/>
                  </a:cubicBezTo>
                  <a:cubicBezTo>
                    <a:pt x="3052" y="50"/>
                    <a:pt x="2821" y="1"/>
                    <a:pt x="26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4721050" y="1317575"/>
              <a:ext cx="32725" cy="29575"/>
            </a:xfrm>
            <a:custGeom>
              <a:avLst/>
              <a:gdLst/>
              <a:ahLst/>
              <a:cxnLst/>
              <a:rect l="l" t="t" r="r" b="b"/>
              <a:pathLst>
                <a:path w="1309" h="1183" extrusionOk="0">
                  <a:moveTo>
                    <a:pt x="679" y="0"/>
                  </a:moveTo>
                  <a:cubicBezTo>
                    <a:pt x="627" y="0"/>
                    <a:pt x="575" y="9"/>
                    <a:pt x="523" y="26"/>
                  </a:cubicBezTo>
                  <a:cubicBezTo>
                    <a:pt x="196" y="91"/>
                    <a:pt x="0" y="418"/>
                    <a:pt x="66" y="712"/>
                  </a:cubicBezTo>
                  <a:cubicBezTo>
                    <a:pt x="151" y="997"/>
                    <a:pt x="385" y="1183"/>
                    <a:pt x="660" y="1183"/>
                  </a:cubicBezTo>
                  <a:cubicBezTo>
                    <a:pt x="701" y="1183"/>
                    <a:pt x="743" y="1179"/>
                    <a:pt x="785" y="1170"/>
                  </a:cubicBezTo>
                  <a:cubicBezTo>
                    <a:pt x="1112" y="1072"/>
                    <a:pt x="1308" y="778"/>
                    <a:pt x="1210" y="451"/>
                  </a:cubicBezTo>
                  <a:cubicBezTo>
                    <a:pt x="1156" y="181"/>
                    <a:pt x="924"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4190525" y="1232375"/>
              <a:ext cx="295925" cy="269575"/>
            </a:xfrm>
            <a:custGeom>
              <a:avLst/>
              <a:gdLst/>
              <a:ahLst/>
              <a:cxnLst/>
              <a:rect l="l" t="t" r="r" b="b"/>
              <a:pathLst>
                <a:path w="11837" h="10783" extrusionOk="0">
                  <a:moveTo>
                    <a:pt x="5923" y="1"/>
                  </a:moveTo>
                  <a:cubicBezTo>
                    <a:pt x="4545" y="1"/>
                    <a:pt x="3172" y="524"/>
                    <a:pt x="2125" y="1570"/>
                  </a:cubicBezTo>
                  <a:cubicBezTo>
                    <a:pt x="0" y="3695"/>
                    <a:pt x="0" y="7096"/>
                    <a:pt x="2125" y="9189"/>
                  </a:cubicBezTo>
                  <a:cubicBezTo>
                    <a:pt x="3172" y="10251"/>
                    <a:pt x="4545" y="10783"/>
                    <a:pt x="5923" y="10783"/>
                  </a:cubicBezTo>
                  <a:cubicBezTo>
                    <a:pt x="7300" y="10783"/>
                    <a:pt x="8681" y="10251"/>
                    <a:pt x="9744" y="9189"/>
                  </a:cubicBezTo>
                  <a:cubicBezTo>
                    <a:pt x="11837" y="7096"/>
                    <a:pt x="11837" y="3695"/>
                    <a:pt x="9744" y="1570"/>
                  </a:cubicBezTo>
                  <a:cubicBezTo>
                    <a:pt x="8681" y="524"/>
                    <a:pt x="7300" y="1"/>
                    <a:pt x="5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4247725" y="1014275"/>
              <a:ext cx="124300" cy="250000"/>
            </a:xfrm>
            <a:custGeom>
              <a:avLst/>
              <a:gdLst/>
              <a:ahLst/>
              <a:cxnLst/>
              <a:rect l="l" t="t" r="r" b="b"/>
              <a:pathLst>
                <a:path w="4972" h="10000" extrusionOk="0">
                  <a:moveTo>
                    <a:pt x="4231" y="0"/>
                  </a:moveTo>
                  <a:cubicBezTo>
                    <a:pt x="3608" y="0"/>
                    <a:pt x="2665" y="296"/>
                    <a:pt x="1701" y="1694"/>
                  </a:cubicBezTo>
                  <a:cubicBezTo>
                    <a:pt x="1" y="4081"/>
                    <a:pt x="295" y="9084"/>
                    <a:pt x="3696" y="10000"/>
                  </a:cubicBezTo>
                  <a:lnTo>
                    <a:pt x="4971" y="158"/>
                  </a:lnTo>
                  <a:cubicBezTo>
                    <a:pt x="4971" y="158"/>
                    <a:pt x="4686" y="0"/>
                    <a:pt x="4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4372000" y="921850"/>
              <a:ext cx="490475" cy="268850"/>
            </a:xfrm>
            <a:custGeom>
              <a:avLst/>
              <a:gdLst/>
              <a:ahLst/>
              <a:cxnLst/>
              <a:rect l="l" t="t" r="r" b="b"/>
              <a:pathLst>
                <a:path w="19619" h="10754" extrusionOk="0">
                  <a:moveTo>
                    <a:pt x="6155" y="0"/>
                  </a:moveTo>
                  <a:cubicBezTo>
                    <a:pt x="755" y="0"/>
                    <a:pt x="0" y="3855"/>
                    <a:pt x="0" y="3855"/>
                  </a:cubicBezTo>
                  <a:lnTo>
                    <a:pt x="14747" y="10754"/>
                  </a:lnTo>
                  <a:cubicBezTo>
                    <a:pt x="19619" y="4116"/>
                    <a:pt x="15009" y="1075"/>
                    <a:pt x="7946" y="127"/>
                  </a:cubicBezTo>
                  <a:cubicBezTo>
                    <a:pt x="7299" y="40"/>
                    <a:pt x="6703" y="0"/>
                    <a:pt x="61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4306600" y="956850"/>
              <a:ext cx="432450" cy="410450"/>
            </a:xfrm>
            <a:custGeom>
              <a:avLst/>
              <a:gdLst/>
              <a:ahLst/>
              <a:cxnLst/>
              <a:rect l="l" t="t" r="r" b="b"/>
              <a:pathLst>
                <a:path w="17298" h="16418" extrusionOk="0">
                  <a:moveTo>
                    <a:pt x="8987" y="0"/>
                  </a:moveTo>
                  <a:cubicBezTo>
                    <a:pt x="8924" y="0"/>
                    <a:pt x="8860" y="1"/>
                    <a:pt x="8796" y="2"/>
                  </a:cubicBezTo>
                  <a:cubicBezTo>
                    <a:pt x="3924" y="68"/>
                    <a:pt x="0" y="3795"/>
                    <a:pt x="66" y="8340"/>
                  </a:cubicBezTo>
                  <a:cubicBezTo>
                    <a:pt x="130" y="12813"/>
                    <a:pt x="4082" y="16418"/>
                    <a:pt x="8895" y="16418"/>
                  </a:cubicBezTo>
                  <a:cubicBezTo>
                    <a:pt x="8938" y="16418"/>
                    <a:pt x="8982" y="16417"/>
                    <a:pt x="9025" y="16417"/>
                  </a:cubicBezTo>
                  <a:cubicBezTo>
                    <a:pt x="13897" y="16351"/>
                    <a:pt x="17298" y="12624"/>
                    <a:pt x="17232" y="8079"/>
                  </a:cubicBezTo>
                  <a:cubicBezTo>
                    <a:pt x="17168" y="3625"/>
                    <a:pt x="13759" y="0"/>
                    <a:pt x="8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4442300" y="1326375"/>
              <a:ext cx="173325" cy="383425"/>
            </a:xfrm>
            <a:custGeom>
              <a:avLst/>
              <a:gdLst/>
              <a:ahLst/>
              <a:cxnLst/>
              <a:rect l="l" t="t" r="r" b="b"/>
              <a:pathLst>
                <a:path w="6933" h="15337" extrusionOk="0">
                  <a:moveTo>
                    <a:pt x="1831" y="1"/>
                  </a:moveTo>
                  <a:lnTo>
                    <a:pt x="0" y="12099"/>
                  </a:lnTo>
                  <a:lnTo>
                    <a:pt x="5232" y="15336"/>
                  </a:lnTo>
                  <a:lnTo>
                    <a:pt x="6932" y="12524"/>
                  </a:lnTo>
                  <a:lnTo>
                    <a:pt x="6376" y="1341"/>
                  </a:lnTo>
                  <a:lnTo>
                    <a:pt x="18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4496250" y="1381150"/>
              <a:ext cx="113650" cy="152900"/>
            </a:xfrm>
            <a:custGeom>
              <a:avLst/>
              <a:gdLst/>
              <a:ahLst/>
              <a:cxnLst/>
              <a:rect l="l" t="t" r="r" b="b"/>
              <a:pathLst>
                <a:path w="4546" h="6116" extrusionOk="0">
                  <a:moveTo>
                    <a:pt x="4251" y="1"/>
                  </a:moveTo>
                  <a:lnTo>
                    <a:pt x="0" y="1799"/>
                  </a:lnTo>
                  <a:lnTo>
                    <a:pt x="4545" y="6115"/>
                  </a:lnTo>
                  <a:lnTo>
                    <a:pt x="4251" y="1"/>
                  </a:lnTo>
                  <a:close/>
                </a:path>
              </a:pathLst>
            </a:custGeom>
            <a:solidFill>
              <a:srgbClr val="B95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4313950" y="993125"/>
              <a:ext cx="437375" cy="466075"/>
            </a:xfrm>
            <a:custGeom>
              <a:avLst/>
              <a:gdLst/>
              <a:ahLst/>
              <a:cxnLst/>
              <a:rect l="l" t="t" r="r" b="b"/>
              <a:pathLst>
                <a:path w="17495" h="18643" extrusionOk="0">
                  <a:moveTo>
                    <a:pt x="9954" y="0"/>
                  </a:moveTo>
                  <a:cubicBezTo>
                    <a:pt x="9003" y="0"/>
                    <a:pt x="8053" y="134"/>
                    <a:pt x="7129" y="415"/>
                  </a:cubicBezTo>
                  <a:cubicBezTo>
                    <a:pt x="0" y="2475"/>
                    <a:pt x="3303" y="9930"/>
                    <a:pt x="3303" y="9930"/>
                  </a:cubicBezTo>
                  <a:lnTo>
                    <a:pt x="4513" y="13265"/>
                  </a:lnTo>
                  <a:cubicBezTo>
                    <a:pt x="4807" y="14475"/>
                    <a:pt x="5821" y="16601"/>
                    <a:pt x="6867" y="17189"/>
                  </a:cubicBezTo>
                  <a:cubicBezTo>
                    <a:pt x="8549" y="18130"/>
                    <a:pt x="9851" y="18642"/>
                    <a:pt x="11149" y="18642"/>
                  </a:cubicBezTo>
                  <a:cubicBezTo>
                    <a:pt x="11970" y="18642"/>
                    <a:pt x="12789" y="18437"/>
                    <a:pt x="13701" y="18007"/>
                  </a:cubicBezTo>
                  <a:cubicBezTo>
                    <a:pt x="16775" y="16535"/>
                    <a:pt x="17494" y="11859"/>
                    <a:pt x="16840" y="5581"/>
                  </a:cubicBezTo>
                  <a:cubicBezTo>
                    <a:pt x="16448" y="1821"/>
                    <a:pt x="13799" y="579"/>
                    <a:pt x="11739" y="153"/>
                  </a:cubicBezTo>
                  <a:cubicBezTo>
                    <a:pt x="11147" y="53"/>
                    <a:pt x="10550" y="0"/>
                    <a:pt x="9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4646650" y="1279800"/>
              <a:ext cx="22100" cy="53975"/>
            </a:xfrm>
            <a:custGeom>
              <a:avLst/>
              <a:gdLst/>
              <a:ahLst/>
              <a:cxnLst/>
              <a:rect l="l" t="t" r="r" b="b"/>
              <a:pathLst>
                <a:path w="884" h="2159" fill="none" extrusionOk="0">
                  <a:moveTo>
                    <a:pt x="1" y="0"/>
                  </a:moveTo>
                  <a:lnTo>
                    <a:pt x="884" y="1570"/>
                  </a:lnTo>
                  <a:lnTo>
                    <a:pt x="131" y="2158"/>
                  </a:lnTo>
                </a:path>
              </a:pathLst>
            </a:custGeom>
            <a:noFill/>
            <a:ln w="4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4661375" y="1132150"/>
              <a:ext cx="83400" cy="37125"/>
            </a:xfrm>
            <a:custGeom>
              <a:avLst/>
              <a:gdLst/>
              <a:ahLst/>
              <a:cxnLst/>
              <a:rect l="l" t="t" r="r" b="b"/>
              <a:pathLst>
                <a:path w="3336" h="1485" extrusionOk="0">
                  <a:moveTo>
                    <a:pt x="1247" y="0"/>
                  </a:moveTo>
                  <a:cubicBezTo>
                    <a:pt x="412" y="0"/>
                    <a:pt x="229" y="445"/>
                    <a:pt x="229" y="445"/>
                  </a:cubicBezTo>
                  <a:cubicBezTo>
                    <a:pt x="229" y="445"/>
                    <a:pt x="0" y="1067"/>
                    <a:pt x="948" y="1197"/>
                  </a:cubicBezTo>
                  <a:cubicBezTo>
                    <a:pt x="1504" y="1230"/>
                    <a:pt x="2028" y="1296"/>
                    <a:pt x="2583" y="1459"/>
                  </a:cubicBezTo>
                  <a:cubicBezTo>
                    <a:pt x="2643" y="1476"/>
                    <a:pt x="2702" y="1484"/>
                    <a:pt x="2760" y="1484"/>
                  </a:cubicBezTo>
                  <a:cubicBezTo>
                    <a:pt x="2926" y="1484"/>
                    <a:pt x="3083" y="1417"/>
                    <a:pt x="3205" y="1296"/>
                  </a:cubicBezTo>
                  <a:cubicBezTo>
                    <a:pt x="3335" y="1165"/>
                    <a:pt x="3335" y="969"/>
                    <a:pt x="3205" y="838"/>
                  </a:cubicBezTo>
                  <a:cubicBezTo>
                    <a:pt x="2780" y="380"/>
                    <a:pt x="2224" y="86"/>
                    <a:pt x="1570" y="20"/>
                  </a:cubicBezTo>
                  <a:cubicBezTo>
                    <a:pt x="1453" y="7"/>
                    <a:pt x="1345"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4472525" y="1132150"/>
              <a:ext cx="130825" cy="44150"/>
            </a:xfrm>
            <a:custGeom>
              <a:avLst/>
              <a:gdLst/>
              <a:ahLst/>
              <a:cxnLst/>
              <a:rect l="l" t="t" r="r" b="b"/>
              <a:pathLst>
                <a:path w="5233" h="1766" extrusionOk="0">
                  <a:moveTo>
                    <a:pt x="3473" y="0"/>
                  </a:moveTo>
                  <a:cubicBezTo>
                    <a:pt x="3332" y="0"/>
                    <a:pt x="3178" y="7"/>
                    <a:pt x="3009" y="20"/>
                  </a:cubicBezTo>
                  <a:cubicBezTo>
                    <a:pt x="1996" y="151"/>
                    <a:pt x="1015" y="544"/>
                    <a:pt x="164" y="1132"/>
                  </a:cubicBezTo>
                  <a:cubicBezTo>
                    <a:pt x="1" y="1230"/>
                    <a:pt x="1" y="1459"/>
                    <a:pt x="164" y="1557"/>
                  </a:cubicBezTo>
                  <a:cubicBezTo>
                    <a:pt x="322" y="1693"/>
                    <a:pt x="527" y="1766"/>
                    <a:pt x="747" y="1766"/>
                  </a:cubicBezTo>
                  <a:cubicBezTo>
                    <a:pt x="845" y="1766"/>
                    <a:pt x="946" y="1751"/>
                    <a:pt x="1047" y="1721"/>
                  </a:cubicBezTo>
                  <a:cubicBezTo>
                    <a:pt x="1963" y="1492"/>
                    <a:pt x="2911" y="1296"/>
                    <a:pt x="3859" y="1165"/>
                  </a:cubicBezTo>
                  <a:cubicBezTo>
                    <a:pt x="5233" y="1034"/>
                    <a:pt x="4906" y="445"/>
                    <a:pt x="4906" y="445"/>
                  </a:cubicBezTo>
                  <a:cubicBezTo>
                    <a:pt x="4906" y="445"/>
                    <a:pt x="4670" y="0"/>
                    <a:pt x="3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4505225" y="1225200"/>
              <a:ext cx="98125" cy="47050"/>
            </a:xfrm>
            <a:custGeom>
              <a:avLst/>
              <a:gdLst/>
              <a:ahLst/>
              <a:cxnLst/>
              <a:rect l="l" t="t" r="r" b="b"/>
              <a:pathLst>
                <a:path w="3925" h="1882" extrusionOk="0">
                  <a:moveTo>
                    <a:pt x="2113" y="1"/>
                  </a:moveTo>
                  <a:cubicBezTo>
                    <a:pt x="1572" y="1"/>
                    <a:pt x="881" y="182"/>
                    <a:pt x="1" y="680"/>
                  </a:cubicBezTo>
                  <a:cubicBezTo>
                    <a:pt x="1" y="680"/>
                    <a:pt x="761" y="1882"/>
                    <a:pt x="2164" y="1882"/>
                  </a:cubicBezTo>
                  <a:cubicBezTo>
                    <a:pt x="2669" y="1882"/>
                    <a:pt x="3258" y="1726"/>
                    <a:pt x="3925" y="1301"/>
                  </a:cubicBezTo>
                  <a:cubicBezTo>
                    <a:pt x="3925" y="1301"/>
                    <a:pt x="3561" y="1"/>
                    <a:pt x="2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4524850" y="1224025"/>
              <a:ext cx="60650" cy="50700"/>
            </a:xfrm>
            <a:custGeom>
              <a:avLst/>
              <a:gdLst/>
              <a:ahLst/>
              <a:cxnLst/>
              <a:rect l="l" t="t" r="r" b="b"/>
              <a:pathLst>
                <a:path w="2426" h="2028" extrusionOk="0">
                  <a:moveTo>
                    <a:pt x="1332" y="0"/>
                  </a:moveTo>
                  <a:cubicBezTo>
                    <a:pt x="1292" y="0"/>
                    <a:pt x="1251" y="3"/>
                    <a:pt x="1210" y="8"/>
                  </a:cubicBezTo>
                  <a:cubicBezTo>
                    <a:pt x="328" y="106"/>
                    <a:pt x="1" y="1250"/>
                    <a:pt x="720" y="1806"/>
                  </a:cubicBezTo>
                  <a:cubicBezTo>
                    <a:pt x="918" y="1959"/>
                    <a:pt x="1139" y="2028"/>
                    <a:pt x="1353" y="2028"/>
                  </a:cubicBezTo>
                  <a:cubicBezTo>
                    <a:pt x="1914" y="2028"/>
                    <a:pt x="2426" y="1554"/>
                    <a:pt x="2355" y="890"/>
                  </a:cubicBezTo>
                  <a:cubicBezTo>
                    <a:pt x="2294" y="375"/>
                    <a:pt x="1840" y="0"/>
                    <a:pt x="1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4502775" y="1222575"/>
              <a:ext cx="103025" cy="36200"/>
            </a:xfrm>
            <a:custGeom>
              <a:avLst/>
              <a:gdLst/>
              <a:ahLst/>
              <a:cxnLst/>
              <a:rect l="l" t="t" r="r" b="b"/>
              <a:pathLst>
                <a:path w="4121" h="1448" extrusionOk="0">
                  <a:moveTo>
                    <a:pt x="2224" y="0"/>
                  </a:moveTo>
                  <a:cubicBezTo>
                    <a:pt x="1832" y="0"/>
                    <a:pt x="1439" y="66"/>
                    <a:pt x="1080" y="196"/>
                  </a:cubicBezTo>
                  <a:cubicBezTo>
                    <a:pt x="720" y="294"/>
                    <a:pt x="360" y="491"/>
                    <a:pt x="66" y="719"/>
                  </a:cubicBezTo>
                  <a:cubicBezTo>
                    <a:pt x="33" y="752"/>
                    <a:pt x="1" y="785"/>
                    <a:pt x="33" y="818"/>
                  </a:cubicBezTo>
                  <a:cubicBezTo>
                    <a:pt x="50" y="834"/>
                    <a:pt x="74" y="842"/>
                    <a:pt x="99" y="842"/>
                  </a:cubicBezTo>
                  <a:cubicBezTo>
                    <a:pt x="123" y="842"/>
                    <a:pt x="148" y="834"/>
                    <a:pt x="164" y="818"/>
                  </a:cubicBezTo>
                  <a:cubicBezTo>
                    <a:pt x="459" y="621"/>
                    <a:pt x="786" y="458"/>
                    <a:pt x="1145" y="360"/>
                  </a:cubicBezTo>
                  <a:cubicBezTo>
                    <a:pt x="1472" y="229"/>
                    <a:pt x="1865" y="196"/>
                    <a:pt x="2224" y="196"/>
                  </a:cubicBezTo>
                  <a:cubicBezTo>
                    <a:pt x="2584" y="196"/>
                    <a:pt x="2911" y="294"/>
                    <a:pt x="3238" y="491"/>
                  </a:cubicBezTo>
                  <a:cubicBezTo>
                    <a:pt x="3532" y="687"/>
                    <a:pt x="3728" y="981"/>
                    <a:pt x="3794" y="1308"/>
                  </a:cubicBezTo>
                  <a:lnTo>
                    <a:pt x="3794" y="1341"/>
                  </a:lnTo>
                  <a:cubicBezTo>
                    <a:pt x="3820" y="1394"/>
                    <a:pt x="3869" y="1448"/>
                    <a:pt x="3939" y="1448"/>
                  </a:cubicBezTo>
                  <a:cubicBezTo>
                    <a:pt x="3955" y="1448"/>
                    <a:pt x="3972" y="1445"/>
                    <a:pt x="3990" y="1439"/>
                  </a:cubicBezTo>
                  <a:cubicBezTo>
                    <a:pt x="4055" y="1439"/>
                    <a:pt x="4121" y="1341"/>
                    <a:pt x="4088" y="1275"/>
                  </a:cubicBezTo>
                  <a:cubicBezTo>
                    <a:pt x="3990" y="850"/>
                    <a:pt x="3728" y="491"/>
                    <a:pt x="3369" y="294"/>
                  </a:cubicBezTo>
                  <a:cubicBezTo>
                    <a:pt x="3009" y="98"/>
                    <a:pt x="2617" y="0"/>
                    <a:pt x="2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4664650" y="1221600"/>
              <a:ext cx="68675" cy="47625"/>
            </a:xfrm>
            <a:custGeom>
              <a:avLst/>
              <a:gdLst/>
              <a:ahLst/>
              <a:cxnLst/>
              <a:rect l="l" t="t" r="r" b="b"/>
              <a:pathLst>
                <a:path w="2747" h="1905" extrusionOk="0">
                  <a:moveTo>
                    <a:pt x="1559" y="0"/>
                  </a:moveTo>
                  <a:cubicBezTo>
                    <a:pt x="533" y="0"/>
                    <a:pt x="0" y="1380"/>
                    <a:pt x="0" y="1380"/>
                  </a:cubicBezTo>
                  <a:cubicBezTo>
                    <a:pt x="430" y="1761"/>
                    <a:pt x="816" y="1905"/>
                    <a:pt x="1153" y="1905"/>
                  </a:cubicBezTo>
                  <a:cubicBezTo>
                    <a:pt x="2174" y="1905"/>
                    <a:pt x="2747" y="587"/>
                    <a:pt x="2747" y="562"/>
                  </a:cubicBezTo>
                  <a:cubicBezTo>
                    <a:pt x="2297" y="154"/>
                    <a:pt x="1901" y="0"/>
                    <a:pt x="15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4676650" y="1228350"/>
              <a:ext cx="47450" cy="34450"/>
            </a:xfrm>
            <a:custGeom>
              <a:avLst/>
              <a:gdLst/>
              <a:ahLst/>
              <a:cxnLst/>
              <a:rect l="l" t="t" r="r" b="b"/>
              <a:pathLst>
                <a:path w="1898" h="1378" extrusionOk="0">
                  <a:moveTo>
                    <a:pt x="865" y="1"/>
                  </a:moveTo>
                  <a:cubicBezTo>
                    <a:pt x="498" y="1"/>
                    <a:pt x="164" y="179"/>
                    <a:pt x="207" y="587"/>
                  </a:cubicBezTo>
                  <a:cubicBezTo>
                    <a:pt x="1" y="1073"/>
                    <a:pt x="544" y="1377"/>
                    <a:pt x="1035" y="1377"/>
                  </a:cubicBezTo>
                  <a:cubicBezTo>
                    <a:pt x="1402" y="1377"/>
                    <a:pt x="1739" y="1207"/>
                    <a:pt x="1711" y="815"/>
                  </a:cubicBezTo>
                  <a:cubicBezTo>
                    <a:pt x="1897" y="313"/>
                    <a:pt x="1351"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4663000" y="1219500"/>
              <a:ext cx="73600" cy="36925"/>
            </a:xfrm>
            <a:custGeom>
              <a:avLst/>
              <a:gdLst/>
              <a:ahLst/>
              <a:cxnLst/>
              <a:rect l="l" t="t" r="r" b="b"/>
              <a:pathLst>
                <a:path w="2944" h="1477" extrusionOk="0">
                  <a:moveTo>
                    <a:pt x="1762" y="1"/>
                  </a:moveTo>
                  <a:cubicBezTo>
                    <a:pt x="1693" y="1"/>
                    <a:pt x="1619" y="9"/>
                    <a:pt x="1537" y="25"/>
                  </a:cubicBezTo>
                  <a:cubicBezTo>
                    <a:pt x="1374" y="58"/>
                    <a:pt x="1210" y="123"/>
                    <a:pt x="1047" y="189"/>
                  </a:cubicBezTo>
                  <a:cubicBezTo>
                    <a:pt x="916" y="254"/>
                    <a:pt x="753" y="352"/>
                    <a:pt x="622" y="483"/>
                  </a:cubicBezTo>
                  <a:cubicBezTo>
                    <a:pt x="491" y="581"/>
                    <a:pt x="393" y="712"/>
                    <a:pt x="295" y="842"/>
                  </a:cubicBezTo>
                  <a:cubicBezTo>
                    <a:pt x="164" y="973"/>
                    <a:pt x="99" y="1137"/>
                    <a:pt x="33" y="1300"/>
                  </a:cubicBezTo>
                  <a:cubicBezTo>
                    <a:pt x="1" y="1366"/>
                    <a:pt x="33" y="1431"/>
                    <a:pt x="99" y="1464"/>
                  </a:cubicBezTo>
                  <a:cubicBezTo>
                    <a:pt x="116" y="1473"/>
                    <a:pt x="134" y="1477"/>
                    <a:pt x="151" y="1477"/>
                  </a:cubicBezTo>
                  <a:cubicBezTo>
                    <a:pt x="197" y="1477"/>
                    <a:pt x="238" y="1446"/>
                    <a:pt x="262" y="1398"/>
                  </a:cubicBezTo>
                  <a:cubicBezTo>
                    <a:pt x="360" y="1104"/>
                    <a:pt x="557" y="842"/>
                    <a:pt x="753" y="646"/>
                  </a:cubicBezTo>
                  <a:cubicBezTo>
                    <a:pt x="883" y="516"/>
                    <a:pt x="1014" y="450"/>
                    <a:pt x="1145" y="352"/>
                  </a:cubicBezTo>
                  <a:cubicBezTo>
                    <a:pt x="1276" y="287"/>
                    <a:pt x="1439" y="254"/>
                    <a:pt x="1570" y="221"/>
                  </a:cubicBezTo>
                  <a:cubicBezTo>
                    <a:pt x="1658" y="196"/>
                    <a:pt x="1745" y="186"/>
                    <a:pt x="1832" y="186"/>
                  </a:cubicBezTo>
                  <a:cubicBezTo>
                    <a:pt x="1974" y="186"/>
                    <a:pt x="2115" y="214"/>
                    <a:pt x="2257" y="254"/>
                  </a:cubicBezTo>
                  <a:cubicBezTo>
                    <a:pt x="2453" y="352"/>
                    <a:pt x="2649" y="516"/>
                    <a:pt x="2780" y="712"/>
                  </a:cubicBezTo>
                  <a:cubicBezTo>
                    <a:pt x="2780" y="761"/>
                    <a:pt x="2813" y="785"/>
                    <a:pt x="2845" y="785"/>
                  </a:cubicBezTo>
                  <a:cubicBezTo>
                    <a:pt x="2878" y="785"/>
                    <a:pt x="2911" y="761"/>
                    <a:pt x="2911" y="712"/>
                  </a:cubicBezTo>
                  <a:cubicBezTo>
                    <a:pt x="2943" y="679"/>
                    <a:pt x="2943" y="646"/>
                    <a:pt x="2911" y="614"/>
                  </a:cubicBezTo>
                  <a:cubicBezTo>
                    <a:pt x="2780" y="417"/>
                    <a:pt x="2584" y="221"/>
                    <a:pt x="2355" y="123"/>
                  </a:cubicBezTo>
                  <a:cubicBezTo>
                    <a:pt x="2224" y="58"/>
                    <a:pt x="2093" y="25"/>
                    <a:pt x="1963" y="25"/>
                  </a:cubicBezTo>
                  <a:cubicBezTo>
                    <a:pt x="1897" y="9"/>
                    <a:pt x="1832"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4579625" y="1359075"/>
              <a:ext cx="85850" cy="31975"/>
            </a:xfrm>
            <a:custGeom>
              <a:avLst/>
              <a:gdLst/>
              <a:ahLst/>
              <a:cxnLst/>
              <a:rect l="l" t="t" r="r" b="b"/>
              <a:pathLst>
                <a:path w="3434" h="1279" extrusionOk="0">
                  <a:moveTo>
                    <a:pt x="0" y="1"/>
                  </a:moveTo>
                  <a:lnTo>
                    <a:pt x="0" y="1"/>
                  </a:lnTo>
                  <a:cubicBezTo>
                    <a:pt x="425" y="753"/>
                    <a:pt x="1210" y="1211"/>
                    <a:pt x="2093" y="1276"/>
                  </a:cubicBezTo>
                  <a:cubicBezTo>
                    <a:pt x="2118" y="1277"/>
                    <a:pt x="2143" y="1278"/>
                    <a:pt x="2167" y="1278"/>
                  </a:cubicBezTo>
                  <a:cubicBezTo>
                    <a:pt x="2730" y="1278"/>
                    <a:pt x="3277" y="924"/>
                    <a:pt x="3434" y="360"/>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4583700" y="1355100"/>
              <a:ext cx="80150" cy="14225"/>
            </a:xfrm>
            <a:custGeom>
              <a:avLst/>
              <a:gdLst/>
              <a:ahLst/>
              <a:cxnLst/>
              <a:rect l="l" t="t" r="r" b="b"/>
              <a:pathLst>
                <a:path w="3206" h="569" extrusionOk="0">
                  <a:moveTo>
                    <a:pt x="1771" y="0"/>
                  </a:moveTo>
                  <a:cubicBezTo>
                    <a:pt x="917" y="0"/>
                    <a:pt x="1" y="160"/>
                    <a:pt x="1" y="160"/>
                  </a:cubicBezTo>
                  <a:cubicBezTo>
                    <a:pt x="557" y="487"/>
                    <a:pt x="1358" y="568"/>
                    <a:pt x="2020" y="568"/>
                  </a:cubicBezTo>
                  <a:cubicBezTo>
                    <a:pt x="2682" y="568"/>
                    <a:pt x="3205" y="487"/>
                    <a:pt x="3205" y="487"/>
                  </a:cubicBezTo>
                  <a:cubicBezTo>
                    <a:pt x="3117" y="106"/>
                    <a:pt x="2464" y="0"/>
                    <a:pt x="1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4578000" y="1355800"/>
              <a:ext cx="91575" cy="28650"/>
            </a:xfrm>
            <a:custGeom>
              <a:avLst/>
              <a:gdLst/>
              <a:ahLst/>
              <a:cxnLst/>
              <a:rect l="l" t="t" r="r" b="b"/>
              <a:pathLst>
                <a:path w="3663" h="1146" fill="none" extrusionOk="0">
                  <a:moveTo>
                    <a:pt x="3662" y="361"/>
                  </a:moveTo>
                  <a:cubicBezTo>
                    <a:pt x="3662" y="361"/>
                    <a:pt x="2060" y="1145"/>
                    <a:pt x="0" y="1"/>
                  </a:cubicBezTo>
                </a:path>
              </a:pathLst>
            </a:custGeom>
            <a:noFill/>
            <a:ln w="4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4308225" y="1040875"/>
              <a:ext cx="201125" cy="246300"/>
            </a:xfrm>
            <a:custGeom>
              <a:avLst/>
              <a:gdLst/>
              <a:ahLst/>
              <a:cxnLst/>
              <a:rect l="l" t="t" r="r" b="b"/>
              <a:pathLst>
                <a:path w="8045" h="9852" extrusionOk="0">
                  <a:moveTo>
                    <a:pt x="2796" y="0"/>
                  </a:moveTo>
                  <a:cubicBezTo>
                    <a:pt x="2305" y="0"/>
                    <a:pt x="1640" y="481"/>
                    <a:pt x="1210" y="2723"/>
                  </a:cubicBezTo>
                  <a:cubicBezTo>
                    <a:pt x="1" y="9034"/>
                    <a:pt x="4676" y="9851"/>
                    <a:pt x="4676" y="9851"/>
                  </a:cubicBezTo>
                  <a:cubicBezTo>
                    <a:pt x="4676" y="9851"/>
                    <a:pt x="8044" y="2625"/>
                    <a:pt x="3434" y="271"/>
                  </a:cubicBezTo>
                  <a:cubicBezTo>
                    <a:pt x="3434" y="271"/>
                    <a:pt x="3164" y="0"/>
                    <a:pt x="2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4296775" y="1230850"/>
              <a:ext cx="153725" cy="123350"/>
            </a:xfrm>
            <a:custGeom>
              <a:avLst/>
              <a:gdLst/>
              <a:ahLst/>
              <a:cxnLst/>
              <a:rect l="l" t="t" r="r" b="b"/>
              <a:pathLst>
                <a:path w="6149" h="4934" extrusionOk="0">
                  <a:moveTo>
                    <a:pt x="2972" y="0"/>
                  </a:moveTo>
                  <a:cubicBezTo>
                    <a:pt x="2686" y="0"/>
                    <a:pt x="2382" y="87"/>
                    <a:pt x="2061" y="290"/>
                  </a:cubicBezTo>
                  <a:cubicBezTo>
                    <a:pt x="1" y="1631"/>
                    <a:pt x="2649" y="4934"/>
                    <a:pt x="4938" y="4934"/>
                  </a:cubicBezTo>
                  <a:cubicBezTo>
                    <a:pt x="5625" y="4934"/>
                    <a:pt x="6148" y="4410"/>
                    <a:pt x="6050" y="3887"/>
                  </a:cubicBezTo>
                  <a:cubicBezTo>
                    <a:pt x="5854" y="3004"/>
                    <a:pt x="5494" y="2187"/>
                    <a:pt x="5004" y="1468"/>
                  </a:cubicBezTo>
                  <a:cubicBezTo>
                    <a:pt x="4470" y="716"/>
                    <a:pt x="3793" y="0"/>
                    <a:pt x="29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4363825" y="1265075"/>
              <a:ext cx="62950" cy="45800"/>
            </a:xfrm>
            <a:custGeom>
              <a:avLst/>
              <a:gdLst/>
              <a:ahLst/>
              <a:cxnLst/>
              <a:rect l="l" t="t" r="r" b="b"/>
              <a:pathLst>
                <a:path w="2518" h="1832" fill="none" extrusionOk="0">
                  <a:moveTo>
                    <a:pt x="0" y="589"/>
                  </a:moveTo>
                  <a:cubicBezTo>
                    <a:pt x="1635" y="0"/>
                    <a:pt x="2518" y="1832"/>
                    <a:pt x="2518" y="1832"/>
                  </a:cubicBezTo>
                </a:path>
              </a:pathLst>
            </a:custGeom>
            <a:noFill/>
            <a:ln w="40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4392425" y="1334500"/>
              <a:ext cx="34350" cy="29325"/>
            </a:xfrm>
            <a:custGeom>
              <a:avLst/>
              <a:gdLst/>
              <a:ahLst/>
              <a:cxnLst/>
              <a:rect l="l" t="t" r="r" b="b"/>
              <a:pathLst>
                <a:path w="1374" h="1173" extrusionOk="0">
                  <a:moveTo>
                    <a:pt x="835" y="0"/>
                  </a:moveTo>
                  <a:cubicBezTo>
                    <a:pt x="819" y="0"/>
                    <a:pt x="802" y="1"/>
                    <a:pt x="785" y="3"/>
                  </a:cubicBezTo>
                  <a:cubicBezTo>
                    <a:pt x="262" y="3"/>
                    <a:pt x="1" y="624"/>
                    <a:pt x="393" y="984"/>
                  </a:cubicBezTo>
                  <a:cubicBezTo>
                    <a:pt x="513" y="1115"/>
                    <a:pt x="662" y="1173"/>
                    <a:pt x="807" y="1173"/>
                  </a:cubicBezTo>
                  <a:cubicBezTo>
                    <a:pt x="1098" y="1173"/>
                    <a:pt x="1374" y="940"/>
                    <a:pt x="1374" y="591"/>
                  </a:cubicBezTo>
                  <a:cubicBezTo>
                    <a:pt x="1374" y="281"/>
                    <a:pt x="1138" y="0"/>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4407150" y="975975"/>
              <a:ext cx="326175" cy="117450"/>
            </a:xfrm>
            <a:custGeom>
              <a:avLst/>
              <a:gdLst/>
              <a:ahLst/>
              <a:cxnLst/>
              <a:rect l="l" t="t" r="r" b="b"/>
              <a:pathLst>
                <a:path w="13047" h="4698" extrusionOk="0">
                  <a:moveTo>
                    <a:pt x="6707" y="0"/>
                  </a:moveTo>
                  <a:cubicBezTo>
                    <a:pt x="6505" y="0"/>
                    <a:pt x="6296" y="7"/>
                    <a:pt x="6082" y="22"/>
                  </a:cubicBezTo>
                  <a:cubicBezTo>
                    <a:pt x="327" y="414"/>
                    <a:pt x="0" y="3194"/>
                    <a:pt x="0" y="3194"/>
                  </a:cubicBezTo>
                  <a:cubicBezTo>
                    <a:pt x="0" y="3194"/>
                    <a:pt x="1817" y="3935"/>
                    <a:pt x="4055" y="3935"/>
                  </a:cubicBezTo>
                  <a:cubicBezTo>
                    <a:pt x="5174" y="3935"/>
                    <a:pt x="6398" y="3750"/>
                    <a:pt x="7553" y="3194"/>
                  </a:cubicBezTo>
                  <a:cubicBezTo>
                    <a:pt x="8273" y="2837"/>
                    <a:pt x="8933" y="2696"/>
                    <a:pt x="9526" y="2696"/>
                  </a:cubicBezTo>
                  <a:cubicBezTo>
                    <a:pt x="11760" y="2696"/>
                    <a:pt x="13047" y="4698"/>
                    <a:pt x="13047" y="4698"/>
                  </a:cubicBezTo>
                  <a:cubicBezTo>
                    <a:pt x="13047" y="4698"/>
                    <a:pt x="11925" y="0"/>
                    <a:pt x="6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D9D015D-0952-499B-A54D-866BF80B24BE}"/>
              </a:ext>
            </a:extLst>
          </p:cNvPr>
          <p:cNvPicPr>
            <a:picLocks noChangeAspect="1"/>
          </p:cNvPicPr>
          <p:nvPr/>
        </p:nvPicPr>
        <p:blipFill>
          <a:blip r:embed="rId3"/>
          <a:stretch>
            <a:fillRect/>
          </a:stretch>
        </p:blipFill>
        <p:spPr>
          <a:xfrm>
            <a:off x="8522208" y="0"/>
            <a:ext cx="621792" cy="6217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3"/>
          <p:cNvSpPr txBox="1">
            <a:spLocks noGrp="1"/>
          </p:cNvSpPr>
          <p:nvPr>
            <p:ph type="title"/>
          </p:nvPr>
        </p:nvSpPr>
        <p:spPr>
          <a:xfrm>
            <a:off x="1789043" y="1771751"/>
            <a:ext cx="5532783" cy="1599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5000" b="1" dirty="0">
                <a:latin typeface="Bahnschrift SemiBold Condensed" panose="020B0502040204020203" pitchFamily="34" charset="0"/>
              </a:rPr>
              <a:t>Experience acquired during SIWES</a:t>
            </a:r>
            <a:endParaRPr sz="5000" b="1"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4CB62559-CB54-4DCB-B378-9FA859163A6A}"/>
              </a:ext>
            </a:extLst>
          </p:cNvPr>
          <p:cNvPicPr>
            <a:picLocks noChangeAspect="1"/>
          </p:cNvPicPr>
          <p:nvPr/>
        </p:nvPicPr>
        <p:blipFill>
          <a:blip r:embed="rId3"/>
          <a:stretch>
            <a:fillRect/>
          </a:stretch>
        </p:blipFill>
        <p:spPr>
          <a:xfrm>
            <a:off x="8571738" y="0"/>
            <a:ext cx="572262" cy="572262"/>
          </a:xfrm>
          <a:prstGeom prst="rect">
            <a:avLst/>
          </a:prstGeom>
        </p:spPr>
      </p:pic>
    </p:spTree>
    <p:extLst>
      <p:ext uri="{BB962C8B-B14F-4D97-AF65-F5344CB8AC3E}">
        <p14:creationId xmlns:p14="http://schemas.microsoft.com/office/powerpoint/2010/main" val="21999759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54"/>
          <p:cNvSpPr txBox="1">
            <a:spLocks noGrp="1"/>
          </p:cNvSpPr>
          <p:nvPr>
            <p:ph type="title"/>
          </p:nvPr>
        </p:nvSpPr>
        <p:spPr>
          <a:xfrm>
            <a:off x="735556" y="388071"/>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Experience Acquired</a:t>
            </a:r>
            <a:endParaRPr dirty="0">
              <a:latin typeface="Anton" pitchFamily="2" charset="0"/>
            </a:endParaRPr>
          </a:p>
        </p:txBody>
      </p:sp>
      <p:grpSp>
        <p:nvGrpSpPr>
          <p:cNvPr id="1278" name="Google Shape;1278;p54"/>
          <p:cNvGrpSpPr/>
          <p:nvPr/>
        </p:nvGrpSpPr>
        <p:grpSpPr>
          <a:xfrm>
            <a:off x="4269045" y="1173404"/>
            <a:ext cx="933921" cy="3397597"/>
            <a:chOff x="6255830" y="954621"/>
            <a:chExt cx="1053611" cy="3849968"/>
          </a:xfrm>
        </p:grpSpPr>
        <p:sp>
          <p:nvSpPr>
            <p:cNvPr id="1279" name="Google Shape;1279;p54"/>
            <p:cNvSpPr/>
            <p:nvPr/>
          </p:nvSpPr>
          <p:spPr>
            <a:xfrm>
              <a:off x="6328282" y="2476569"/>
              <a:ext cx="376096" cy="1228819"/>
            </a:xfrm>
            <a:custGeom>
              <a:avLst/>
              <a:gdLst/>
              <a:ahLst/>
              <a:cxnLst/>
              <a:rect l="l" t="t" r="r" b="b"/>
              <a:pathLst>
                <a:path w="19678" h="64294" extrusionOk="0">
                  <a:moveTo>
                    <a:pt x="10685" y="1"/>
                  </a:moveTo>
                  <a:cubicBezTo>
                    <a:pt x="7063" y="1"/>
                    <a:pt x="4117" y="2537"/>
                    <a:pt x="3148" y="6282"/>
                  </a:cubicBezTo>
                  <a:cubicBezTo>
                    <a:pt x="1821" y="11438"/>
                    <a:pt x="1062" y="16708"/>
                    <a:pt x="797" y="22054"/>
                  </a:cubicBezTo>
                  <a:cubicBezTo>
                    <a:pt x="1" y="37523"/>
                    <a:pt x="380" y="50945"/>
                    <a:pt x="986" y="57921"/>
                  </a:cubicBezTo>
                  <a:cubicBezTo>
                    <a:pt x="1252" y="61447"/>
                    <a:pt x="4171" y="64214"/>
                    <a:pt x="7735" y="64290"/>
                  </a:cubicBezTo>
                  <a:cubicBezTo>
                    <a:pt x="7809" y="64293"/>
                    <a:pt x="7882" y="64294"/>
                    <a:pt x="7955" y="64294"/>
                  </a:cubicBezTo>
                  <a:cubicBezTo>
                    <a:pt x="11463" y="64294"/>
                    <a:pt x="14454" y="61639"/>
                    <a:pt x="14825" y="58110"/>
                  </a:cubicBezTo>
                  <a:lnTo>
                    <a:pt x="19185" y="9277"/>
                  </a:lnTo>
                  <a:cubicBezTo>
                    <a:pt x="19678" y="4917"/>
                    <a:pt x="16683" y="936"/>
                    <a:pt x="12361" y="140"/>
                  </a:cubicBezTo>
                  <a:lnTo>
                    <a:pt x="12171" y="140"/>
                  </a:lnTo>
                  <a:cubicBezTo>
                    <a:pt x="11665" y="46"/>
                    <a:pt x="11169" y="1"/>
                    <a:pt x="106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374668" y="4245163"/>
              <a:ext cx="148561" cy="401458"/>
            </a:xfrm>
            <a:custGeom>
              <a:avLst/>
              <a:gdLst/>
              <a:ahLst/>
              <a:cxnLst/>
              <a:rect l="l" t="t" r="r" b="b"/>
              <a:pathLst>
                <a:path w="7773" h="21005" extrusionOk="0">
                  <a:moveTo>
                    <a:pt x="0" y="0"/>
                  </a:moveTo>
                  <a:lnTo>
                    <a:pt x="38" y="19943"/>
                  </a:lnTo>
                  <a:lnTo>
                    <a:pt x="6104" y="21004"/>
                  </a:lnTo>
                  <a:lnTo>
                    <a:pt x="7772" y="30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255830" y="4745873"/>
              <a:ext cx="265229" cy="55082"/>
            </a:xfrm>
            <a:custGeom>
              <a:avLst/>
              <a:gdLst/>
              <a:ahLst/>
              <a:cxnLst/>
              <a:rect l="l" t="t" r="r" b="b"/>
              <a:pathLst>
                <a:path w="13043" h="2882" extrusionOk="0">
                  <a:moveTo>
                    <a:pt x="797" y="1"/>
                  </a:moveTo>
                  <a:cubicBezTo>
                    <a:pt x="228" y="835"/>
                    <a:pt x="0" y="1858"/>
                    <a:pt x="76" y="2882"/>
                  </a:cubicBezTo>
                  <a:lnTo>
                    <a:pt x="13043" y="2882"/>
                  </a:lnTo>
                  <a:lnTo>
                    <a:pt x="13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271040" y="4575484"/>
              <a:ext cx="234071" cy="170407"/>
            </a:xfrm>
            <a:custGeom>
              <a:avLst/>
              <a:gdLst/>
              <a:ahLst/>
              <a:cxnLst/>
              <a:rect l="l" t="t" r="r" b="b"/>
              <a:pathLst>
                <a:path w="12247" h="8916" extrusionOk="0">
                  <a:moveTo>
                    <a:pt x="8743" y="0"/>
                  </a:moveTo>
                  <a:cubicBezTo>
                    <a:pt x="7812" y="0"/>
                    <a:pt x="6650" y="305"/>
                    <a:pt x="5233" y="1181"/>
                  </a:cubicBezTo>
                  <a:cubicBezTo>
                    <a:pt x="5233" y="1181"/>
                    <a:pt x="3830" y="4480"/>
                    <a:pt x="2617" y="5731"/>
                  </a:cubicBezTo>
                  <a:cubicBezTo>
                    <a:pt x="1669" y="6717"/>
                    <a:pt x="759" y="7778"/>
                    <a:pt x="1" y="8916"/>
                  </a:cubicBezTo>
                  <a:lnTo>
                    <a:pt x="12247" y="8916"/>
                  </a:lnTo>
                  <a:lnTo>
                    <a:pt x="11792" y="1598"/>
                  </a:lnTo>
                  <a:cubicBezTo>
                    <a:pt x="11792" y="1598"/>
                    <a:pt x="10873" y="0"/>
                    <a:pt x="8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258713" y="4698779"/>
              <a:ext cx="273939" cy="62326"/>
            </a:xfrm>
            <a:custGeom>
              <a:avLst/>
              <a:gdLst/>
              <a:ahLst/>
              <a:cxnLst/>
              <a:rect l="l" t="t" r="r" b="b"/>
              <a:pathLst>
                <a:path w="14333" h="3261" extrusionOk="0">
                  <a:moveTo>
                    <a:pt x="7394" y="0"/>
                  </a:moveTo>
                  <a:cubicBezTo>
                    <a:pt x="1631" y="0"/>
                    <a:pt x="1" y="3147"/>
                    <a:pt x="1" y="3147"/>
                  </a:cubicBezTo>
                  <a:lnTo>
                    <a:pt x="13384" y="3253"/>
                  </a:lnTo>
                  <a:lnTo>
                    <a:pt x="13384" y="3253"/>
                  </a:lnTo>
                  <a:cubicBezTo>
                    <a:pt x="13367" y="3081"/>
                    <a:pt x="12996" y="0"/>
                    <a:pt x="7394" y="0"/>
                  </a:cubicBezTo>
                  <a:close/>
                  <a:moveTo>
                    <a:pt x="13384" y="3253"/>
                  </a:moveTo>
                  <a:lnTo>
                    <a:pt x="13384" y="3253"/>
                  </a:lnTo>
                  <a:cubicBezTo>
                    <a:pt x="13384" y="3258"/>
                    <a:pt x="13385" y="3261"/>
                    <a:pt x="13385" y="3261"/>
                  </a:cubicBezTo>
                  <a:lnTo>
                    <a:pt x="14332" y="3261"/>
                  </a:lnTo>
                  <a:lnTo>
                    <a:pt x="13384" y="325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271040" y="4745872"/>
              <a:ext cx="234071" cy="19"/>
            </a:xfrm>
            <a:custGeom>
              <a:avLst/>
              <a:gdLst/>
              <a:ahLst/>
              <a:cxnLst/>
              <a:rect l="l" t="t" r="r" b="b"/>
              <a:pathLst>
                <a:path w="12247" h="1" fill="none" extrusionOk="0">
                  <a:moveTo>
                    <a:pt x="12247" y="1"/>
                  </a:moveTo>
                  <a:lnTo>
                    <a:pt x="1" y="1"/>
                  </a:lnTo>
                </a:path>
              </a:pathLst>
            </a:custGeom>
            <a:noFill/>
            <a:ln w="56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325396" y="3440756"/>
              <a:ext cx="287681" cy="1056596"/>
            </a:xfrm>
            <a:custGeom>
              <a:avLst/>
              <a:gdLst/>
              <a:ahLst/>
              <a:cxnLst/>
              <a:rect l="l" t="t" r="r" b="b"/>
              <a:pathLst>
                <a:path w="15052" h="55283" extrusionOk="0">
                  <a:moveTo>
                    <a:pt x="7978" y="0"/>
                  </a:moveTo>
                  <a:cubicBezTo>
                    <a:pt x="4280" y="0"/>
                    <a:pt x="1210" y="2918"/>
                    <a:pt x="1062" y="6639"/>
                  </a:cubicBezTo>
                  <a:lnTo>
                    <a:pt x="0" y="55282"/>
                  </a:lnTo>
                  <a:lnTo>
                    <a:pt x="0" y="55282"/>
                  </a:lnTo>
                  <a:lnTo>
                    <a:pt x="11526" y="55130"/>
                  </a:lnTo>
                  <a:lnTo>
                    <a:pt x="14900" y="7207"/>
                  </a:lnTo>
                  <a:cubicBezTo>
                    <a:pt x="15052" y="3340"/>
                    <a:pt x="12019" y="117"/>
                    <a:pt x="8189" y="4"/>
                  </a:cubicBezTo>
                  <a:cubicBezTo>
                    <a:pt x="8119" y="2"/>
                    <a:pt x="8048" y="0"/>
                    <a:pt x="7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6695663" y="2476015"/>
              <a:ext cx="341330" cy="1230042"/>
            </a:xfrm>
            <a:custGeom>
              <a:avLst/>
              <a:gdLst/>
              <a:ahLst/>
              <a:cxnLst/>
              <a:rect l="l" t="t" r="r" b="b"/>
              <a:pathLst>
                <a:path w="17859" h="64358" extrusionOk="0">
                  <a:moveTo>
                    <a:pt x="8832" y="0"/>
                  </a:moveTo>
                  <a:cubicBezTo>
                    <a:pt x="8445" y="0"/>
                    <a:pt x="8041" y="31"/>
                    <a:pt x="7622" y="93"/>
                  </a:cubicBezTo>
                  <a:lnTo>
                    <a:pt x="7470" y="93"/>
                  </a:lnTo>
                  <a:cubicBezTo>
                    <a:pt x="3110" y="738"/>
                    <a:pt x="1" y="4681"/>
                    <a:pt x="380" y="9079"/>
                  </a:cubicBezTo>
                  <a:lnTo>
                    <a:pt x="2503" y="57988"/>
                  </a:lnTo>
                  <a:cubicBezTo>
                    <a:pt x="2807" y="61589"/>
                    <a:pt x="5802" y="64357"/>
                    <a:pt x="9404" y="64357"/>
                  </a:cubicBezTo>
                  <a:cubicBezTo>
                    <a:pt x="12967" y="64357"/>
                    <a:pt x="15963" y="61703"/>
                    <a:pt x="16342" y="58177"/>
                  </a:cubicBezTo>
                  <a:cubicBezTo>
                    <a:pt x="17100" y="51201"/>
                    <a:pt x="17858" y="37817"/>
                    <a:pt x="17441" y="22311"/>
                  </a:cubicBezTo>
                  <a:cubicBezTo>
                    <a:pt x="17327" y="16965"/>
                    <a:pt x="16683" y="11695"/>
                    <a:pt x="15546" y="6501"/>
                  </a:cubicBezTo>
                  <a:cubicBezTo>
                    <a:pt x="14655" y="2632"/>
                    <a:pt x="12436" y="0"/>
                    <a:pt x="88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6822474" y="4282834"/>
              <a:ext cx="157277" cy="396393"/>
            </a:xfrm>
            <a:custGeom>
              <a:avLst/>
              <a:gdLst/>
              <a:ahLst/>
              <a:cxnLst/>
              <a:rect l="l" t="t" r="r" b="b"/>
              <a:pathLst>
                <a:path w="8229" h="20740" extrusionOk="0">
                  <a:moveTo>
                    <a:pt x="1" y="1"/>
                  </a:moveTo>
                  <a:lnTo>
                    <a:pt x="835" y="19943"/>
                  </a:lnTo>
                  <a:lnTo>
                    <a:pt x="7280" y="20739"/>
                  </a:lnTo>
                  <a:lnTo>
                    <a:pt x="82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6793500" y="4575504"/>
              <a:ext cx="493485" cy="173293"/>
            </a:xfrm>
            <a:custGeom>
              <a:avLst/>
              <a:gdLst/>
              <a:ahLst/>
              <a:cxnLst/>
              <a:rect l="l" t="t" r="r" b="b"/>
              <a:pathLst>
                <a:path w="25820" h="9067" extrusionOk="0">
                  <a:moveTo>
                    <a:pt x="10130" y="0"/>
                  </a:moveTo>
                  <a:cubicBezTo>
                    <a:pt x="8644" y="0"/>
                    <a:pt x="8076" y="1749"/>
                    <a:pt x="8076" y="1749"/>
                  </a:cubicBezTo>
                  <a:cubicBezTo>
                    <a:pt x="7100" y="2247"/>
                    <a:pt x="6036" y="2493"/>
                    <a:pt x="4974" y="2493"/>
                  </a:cubicBezTo>
                  <a:cubicBezTo>
                    <a:pt x="3932" y="2493"/>
                    <a:pt x="2891" y="2256"/>
                    <a:pt x="1934" y="1787"/>
                  </a:cubicBezTo>
                  <a:cubicBezTo>
                    <a:pt x="1801" y="1729"/>
                    <a:pt x="1663" y="1701"/>
                    <a:pt x="1528" y="1701"/>
                  </a:cubicBezTo>
                  <a:cubicBezTo>
                    <a:pt x="1043" y="1701"/>
                    <a:pt x="590" y="2050"/>
                    <a:pt x="531" y="2583"/>
                  </a:cubicBezTo>
                  <a:cubicBezTo>
                    <a:pt x="228" y="4706"/>
                    <a:pt x="76" y="6905"/>
                    <a:pt x="0" y="9066"/>
                  </a:cubicBezTo>
                  <a:lnTo>
                    <a:pt x="25819" y="9066"/>
                  </a:lnTo>
                  <a:cubicBezTo>
                    <a:pt x="25819" y="9066"/>
                    <a:pt x="25554" y="6147"/>
                    <a:pt x="19260" y="4858"/>
                  </a:cubicBezTo>
                  <a:cubicBezTo>
                    <a:pt x="14711" y="3948"/>
                    <a:pt x="11678" y="536"/>
                    <a:pt x="11678" y="536"/>
                  </a:cubicBezTo>
                  <a:cubicBezTo>
                    <a:pt x="11078" y="150"/>
                    <a:pt x="10565" y="0"/>
                    <a:pt x="10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7098554" y="4651667"/>
              <a:ext cx="210887" cy="124652"/>
            </a:xfrm>
            <a:custGeom>
              <a:avLst/>
              <a:gdLst/>
              <a:ahLst/>
              <a:cxnLst/>
              <a:rect l="l" t="t" r="r" b="b"/>
              <a:pathLst>
                <a:path w="11034" h="6522" extrusionOk="0">
                  <a:moveTo>
                    <a:pt x="4209" y="1"/>
                  </a:moveTo>
                  <a:cubicBezTo>
                    <a:pt x="4209" y="1"/>
                    <a:pt x="1328" y="1328"/>
                    <a:pt x="1" y="6522"/>
                  </a:cubicBezTo>
                  <a:lnTo>
                    <a:pt x="10731" y="6105"/>
                  </a:lnTo>
                  <a:cubicBezTo>
                    <a:pt x="10731" y="6105"/>
                    <a:pt x="11034" y="1328"/>
                    <a:pt x="4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793496" y="4748773"/>
              <a:ext cx="515932" cy="55816"/>
            </a:xfrm>
            <a:custGeom>
              <a:avLst/>
              <a:gdLst/>
              <a:ahLst/>
              <a:cxnLst/>
              <a:rect l="l" t="t" r="r" b="b"/>
              <a:pathLst>
                <a:path w="25858" h="2920" extrusionOk="0">
                  <a:moveTo>
                    <a:pt x="0" y="0"/>
                  </a:moveTo>
                  <a:lnTo>
                    <a:pt x="0" y="2920"/>
                  </a:lnTo>
                  <a:lnTo>
                    <a:pt x="25857" y="2920"/>
                  </a:lnTo>
                  <a:lnTo>
                    <a:pt x="25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7097847" y="4746599"/>
              <a:ext cx="189864" cy="19"/>
            </a:xfrm>
            <a:custGeom>
              <a:avLst/>
              <a:gdLst/>
              <a:ahLst/>
              <a:cxnLst/>
              <a:rect l="l" t="t" r="r" b="b"/>
              <a:pathLst>
                <a:path w="9934" h="1" fill="none" extrusionOk="0">
                  <a:moveTo>
                    <a:pt x="0" y="0"/>
                  </a:moveTo>
                  <a:lnTo>
                    <a:pt x="9933" y="0"/>
                  </a:lnTo>
                </a:path>
              </a:pathLst>
            </a:custGeom>
            <a:noFill/>
            <a:ln w="56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744228" y="3441540"/>
              <a:ext cx="265224" cy="1050729"/>
            </a:xfrm>
            <a:custGeom>
              <a:avLst/>
              <a:gdLst/>
              <a:ahLst/>
              <a:cxnLst/>
              <a:rect l="l" t="t" r="r" b="b"/>
              <a:pathLst>
                <a:path w="13877" h="54976" extrusionOk="0">
                  <a:moveTo>
                    <a:pt x="6976" y="1"/>
                  </a:moveTo>
                  <a:cubicBezTo>
                    <a:pt x="3109" y="1"/>
                    <a:pt x="0" y="3147"/>
                    <a:pt x="76" y="7015"/>
                  </a:cubicBezTo>
                  <a:lnTo>
                    <a:pt x="2161" y="54976"/>
                  </a:lnTo>
                  <a:lnTo>
                    <a:pt x="13687" y="54976"/>
                  </a:lnTo>
                  <a:lnTo>
                    <a:pt x="13877" y="6787"/>
                  </a:lnTo>
                  <a:cubicBezTo>
                    <a:pt x="13839" y="3034"/>
                    <a:pt x="10768" y="1"/>
                    <a:pt x="6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392787" y="2324892"/>
              <a:ext cx="594208" cy="417226"/>
            </a:xfrm>
            <a:custGeom>
              <a:avLst/>
              <a:gdLst/>
              <a:ahLst/>
              <a:cxnLst/>
              <a:rect l="l" t="t" r="r" b="b"/>
              <a:pathLst>
                <a:path w="31090" h="21830" extrusionOk="0">
                  <a:moveTo>
                    <a:pt x="7090" y="0"/>
                  </a:moveTo>
                  <a:cubicBezTo>
                    <a:pt x="7090" y="0"/>
                    <a:pt x="2540" y="3261"/>
                    <a:pt x="0" y="13460"/>
                  </a:cubicBezTo>
                  <a:lnTo>
                    <a:pt x="13459" y="21118"/>
                  </a:lnTo>
                  <a:cubicBezTo>
                    <a:pt x="14237" y="21592"/>
                    <a:pt x="15118" y="21829"/>
                    <a:pt x="16000" y="21829"/>
                  </a:cubicBezTo>
                  <a:cubicBezTo>
                    <a:pt x="16881" y="21829"/>
                    <a:pt x="17763" y="21592"/>
                    <a:pt x="18540" y="21118"/>
                  </a:cubicBezTo>
                  <a:lnTo>
                    <a:pt x="31089" y="13384"/>
                  </a:lnTo>
                  <a:cubicBezTo>
                    <a:pt x="28359" y="3526"/>
                    <a:pt x="24947" y="0"/>
                    <a:pt x="24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6682628" y="2742271"/>
              <a:ext cx="118134" cy="19"/>
            </a:xfrm>
            <a:custGeom>
              <a:avLst/>
              <a:gdLst/>
              <a:ahLst/>
              <a:cxnLst/>
              <a:rect l="l" t="t" r="r" b="b"/>
              <a:pathLst>
                <a:path w="6181" h="1" fill="none" extrusionOk="0">
                  <a:moveTo>
                    <a:pt x="6180" y="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6468148" y="2389378"/>
              <a:ext cx="106533" cy="144223"/>
            </a:xfrm>
            <a:custGeom>
              <a:avLst/>
              <a:gdLst/>
              <a:ahLst/>
              <a:cxnLst/>
              <a:rect l="l" t="t" r="r" b="b"/>
              <a:pathLst>
                <a:path w="5574" h="7546" fill="none" extrusionOk="0">
                  <a:moveTo>
                    <a:pt x="5573" y="1"/>
                  </a:moveTo>
                  <a:cubicBezTo>
                    <a:pt x="5573" y="1"/>
                    <a:pt x="5232" y="6029"/>
                    <a:pt x="0" y="754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6864503" y="2391556"/>
              <a:ext cx="92772" cy="144223"/>
            </a:xfrm>
            <a:custGeom>
              <a:avLst/>
              <a:gdLst/>
              <a:ahLst/>
              <a:cxnLst/>
              <a:rect l="l" t="t" r="r" b="b"/>
              <a:pathLst>
                <a:path w="4854" h="7546" fill="none" extrusionOk="0">
                  <a:moveTo>
                    <a:pt x="1" y="0"/>
                  </a:moveTo>
                  <a:cubicBezTo>
                    <a:pt x="1" y="0"/>
                    <a:pt x="721" y="4891"/>
                    <a:pt x="4854" y="754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943495" y="2249493"/>
              <a:ext cx="218857" cy="615270"/>
            </a:xfrm>
            <a:custGeom>
              <a:avLst/>
              <a:gdLst/>
              <a:ahLst/>
              <a:cxnLst/>
              <a:rect l="l" t="t" r="r" b="b"/>
              <a:pathLst>
                <a:path w="11451" h="32192" extrusionOk="0">
                  <a:moveTo>
                    <a:pt x="3637" y="1"/>
                  </a:moveTo>
                  <a:cubicBezTo>
                    <a:pt x="3405" y="1"/>
                    <a:pt x="3176" y="26"/>
                    <a:pt x="2958" y="78"/>
                  </a:cubicBezTo>
                  <a:cubicBezTo>
                    <a:pt x="1327" y="495"/>
                    <a:pt x="0" y="2505"/>
                    <a:pt x="380" y="4135"/>
                  </a:cubicBezTo>
                  <a:lnTo>
                    <a:pt x="8266" y="32191"/>
                  </a:lnTo>
                  <a:lnTo>
                    <a:pt x="11450" y="31850"/>
                  </a:lnTo>
                  <a:cubicBezTo>
                    <a:pt x="11450" y="31850"/>
                    <a:pt x="9213" y="13841"/>
                    <a:pt x="7356" y="2770"/>
                  </a:cubicBezTo>
                  <a:cubicBezTo>
                    <a:pt x="7090" y="1211"/>
                    <a:pt x="5259" y="1"/>
                    <a:pt x="3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7072485" y="2815453"/>
              <a:ext cx="127538" cy="366081"/>
            </a:xfrm>
            <a:custGeom>
              <a:avLst/>
              <a:gdLst/>
              <a:ahLst/>
              <a:cxnLst/>
              <a:rect l="l" t="t" r="r" b="b"/>
              <a:pathLst>
                <a:path w="6673" h="19154" extrusionOk="0">
                  <a:moveTo>
                    <a:pt x="4246" y="1"/>
                  </a:moveTo>
                  <a:lnTo>
                    <a:pt x="1251" y="835"/>
                  </a:lnTo>
                  <a:cubicBezTo>
                    <a:pt x="190" y="2920"/>
                    <a:pt x="38" y="5347"/>
                    <a:pt x="796" y="7584"/>
                  </a:cubicBezTo>
                  <a:lnTo>
                    <a:pt x="114" y="11299"/>
                  </a:lnTo>
                  <a:cubicBezTo>
                    <a:pt x="0" y="11868"/>
                    <a:pt x="303" y="12437"/>
                    <a:pt x="834" y="12664"/>
                  </a:cubicBezTo>
                  <a:cubicBezTo>
                    <a:pt x="963" y="12716"/>
                    <a:pt x="1095" y="12740"/>
                    <a:pt x="1222" y="12740"/>
                  </a:cubicBezTo>
                  <a:cubicBezTo>
                    <a:pt x="1657" y="12740"/>
                    <a:pt x="2053" y="12459"/>
                    <a:pt x="2199" y="12020"/>
                  </a:cubicBezTo>
                  <a:lnTo>
                    <a:pt x="2995" y="9896"/>
                  </a:lnTo>
                  <a:lnTo>
                    <a:pt x="3109" y="10693"/>
                  </a:lnTo>
                  <a:cubicBezTo>
                    <a:pt x="3299" y="11944"/>
                    <a:pt x="3109" y="13195"/>
                    <a:pt x="2540" y="14332"/>
                  </a:cubicBezTo>
                  <a:lnTo>
                    <a:pt x="910" y="17441"/>
                  </a:lnTo>
                  <a:cubicBezTo>
                    <a:pt x="758" y="17820"/>
                    <a:pt x="758" y="18238"/>
                    <a:pt x="948" y="18617"/>
                  </a:cubicBezTo>
                  <a:cubicBezTo>
                    <a:pt x="1146" y="18972"/>
                    <a:pt x="1498" y="19153"/>
                    <a:pt x="1849" y="19153"/>
                  </a:cubicBezTo>
                  <a:cubicBezTo>
                    <a:pt x="2171" y="19153"/>
                    <a:pt x="2492" y="19001"/>
                    <a:pt x="2692" y="18692"/>
                  </a:cubicBezTo>
                  <a:lnTo>
                    <a:pt x="5308" y="14901"/>
                  </a:lnTo>
                  <a:cubicBezTo>
                    <a:pt x="6332" y="13385"/>
                    <a:pt x="6673" y="11527"/>
                    <a:pt x="6294" y="9745"/>
                  </a:cubicBezTo>
                  <a:lnTo>
                    <a:pt x="4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855807" y="1912578"/>
              <a:ext cx="235523" cy="475118"/>
            </a:xfrm>
            <a:custGeom>
              <a:avLst/>
              <a:gdLst/>
              <a:ahLst/>
              <a:cxnLst/>
              <a:rect l="l" t="t" r="r" b="b"/>
              <a:pathLst>
                <a:path w="12323" h="24859" extrusionOk="0">
                  <a:moveTo>
                    <a:pt x="8039" y="0"/>
                  </a:moveTo>
                  <a:lnTo>
                    <a:pt x="1" y="2389"/>
                  </a:lnTo>
                  <a:lnTo>
                    <a:pt x="5081" y="22218"/>
                  </a:lnTo>
                  <a:cubicBezTo>
                    <a:pt x="5501" y="23799"/>
                    <a:pt x="6936" y="24858"/>
                    <a:pt x="8523" y="24858"/>
                  </a:cubicBezTo>
                  <a:cubicBezTo>
                    <a:pt x="8801" y="24858"/>
                    <a:pt x="9083" y="24826"/>
                    <a:pt x="9366" y="24758"/>
                  </a:cubicBezTo>
                  <a:cubicBezTo>
                    <a:pt x="11147" y="24303"/>
                    <a:pt x="12323" y="22521"/>
                    <a:pt x="11982" y="20701"/>
                  </a:cubicBez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757262" y="1677972"/>
              <a:ext cx="328276" cy="441862"/>
            </a:xfrm>
            <a:custGeom>
              <a:avLst/>
              <a:gdLst/>
              <a:ahLst/>
              <a:cxnLst/>
              <a:rect l="l" t="t" r="r" b="b"/>
              <a:pathLst>
                <a:path w="17176" h="23119" extrusionOk="0">
                  <a:moveTo>
                    <a:pt x="7453" y="1"/>
                  </a:moveTo>
                  <a:cubicBezTo>
                    <a:pt x="6996" y="1"/>
                    <a:pt x="6532" y="47"/>
                    <a:pt x="6067" y="143"/>
                  </a:cubicBezTo>
                  <a:cubicBezTo>
                    <a:pt x="2389" y="901"/>
                    <a:pt x="1" y="4503"/>
                    <a:pt x="759" y="8218"/>
                  </a:cubicBezTo>
                  <a:lnTo>
                    <a:pt x="3830" y="23119"/>
                  </a:lnTo>
                  <a:lnTo>
                    <a:pt x="17175" y="20351"/>
                  </a:lnTo>
                  <a:lnTo>
                    <a:pt x="14142" y="5451"/>
                  </a:lnTo>
                  <a:cubicBezTo>
                    <a:pt x="13447" y="2205"/>
                    <a:pt x="10610" y="1"/>
                    <a:pt x="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371037" y="1590838"/>
              <a:ext cx="612326" cy="681896"/>
            </a:xfrm>
            <a:custGeom>
              <a:avLst/>
              <a:gdLst/>
              <a:ahLst/>
              <a:cxnLst/>
              <a:rect l="l" t="t" r="r" b="b"/>
              <a:pathLst>
                <a:path w="32038" h="35678" extrusionOk="0">
                  <a:moveTo>
                    <a:pt x="16645" y="0"/>
                  </a:moveTo>
                  <a:lnTo>
                    <a:pt x="1593" y="6105"/>
                  </a:lnTo>
                  <a:cubicBezTo>
                    <a:pt x="531" y="6522"/>
                    <a:pt x="1" y="7621"/>
                    <a:pt x="304" y="8683"/>
                  </a:cubicBezTo>
                  <a:lnTo>
                    <a:pt x="8380" y="35677"/>
                  </a:lnTo>
                  <a:lnTo>
                    <a:pt x="26161" y="35677"/>
                  </a:lnTo>
                  <a:cubicBezTo>
                    <a:pt x="26161" y="35677"/>
                    <a:pt x="30104" y="14635"/>
                    <a:pt x="31772" y="7697"/>
                  </a:cubicBezTo>
                  <a:cubicBezTo>
                    <a:pt x="32038" y="6598"/>
                    <a:pt x="31431" y="5460"/>
                    <a:pt x="30407" y="5081"/>
                  </a:cubicBezTo>
                  <a:lnTo>
                    <a:pt x="166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6489879" y="1590838"/>
              <a:ext cx="423915" cy="176236"/>
            </a:xfrm>
            <a:custGeom>
              <a:avLst/>
              <a:gdLst/>
              <a:ahLst/>
              <a:cxnLst/>
              <a:rect l="l" t="t" r="r" b="b"/>
              <a:pathLst>
                <a:path w="22180" h="9221" extrusionOk="0">
                  <a:moveTo>
                    <a:pt x="10427" y="0"/>
                  </a:moveTo>
                  <a:lnTo>
                    <a:pt x="0" y="4247"/>
                  </a:lnTo>
                  <a:cubicBezTo>
                    <a:pt x="0" y="4247"/>
                    <a:pt x="3426" y="9221"/>
                    <a:pt x="12120" y="9221"/>
                  </a:cubicBezTo>
                  <a:cubicBezTo>
                    <a:pt x="12753" y="9221"/>
                    <a:pt x="13414" y="9194"/>
                    <a:pt x="14104" y="9138"/>
                  </a:cubicBezTo>
                  <a:cubicBezTo>
                    <a:pt x="22180" y="8455"/>
                    <a:pt x="19564" y="3337"/>
                    <a:pt x="19564" y="3337"/>
                  </a:cubicBezTo>
                  <a:lnTo>
                    <a:pt x="104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6528276" y="2272715"/>
              <a:ext cx="341330" cy="52196"/>
            </a:xfrm>
            <a:custGeom>
              <a:avLst/>
              <a:gdLst/>
              <a:ahLst/>
              <a:cxnLst/>
              <a:rect l="l" t="t" r="r" b="b"/>
              <a:pathLst>
                <a:path w="17859" h="2731" extrusionOk="0">
                  <a:moveTo>
                    <a:pt x="1" y="0"/>
                  </a:moveTo>
                  <a:lnTo>
                    <a:pt x="1" y="2730"/>
                  </a:lnTo>
                  <a:lnTo>
                    <a:pt x="17858" y="2730"/>
                  </a:lnTo>
                  <a:lnTo>
                    <a:pt x="17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6902919" y="1903882"/>
              <a:ext cx="39869" cy="200012"/>
            </a:xfrm>
            <a:custGeom>
              <a:avLst/>
              <a:gdLst/>
              <a:ahLst/>
              <a:cxnLst/>
              <a:rect l="l" t="t" r="r" b="b"/>
              <a:pathLst>
                <a:path w="2086" h="10465" fill="none" extrusionOk="0">
                  <a:moveTo>
                    <a:pt x="0" y="10465"/>
                  </a:moveTo>
                  <a:lnTo>
                    <a:pt x="208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6657992" y="1015361"/>
              <a:ext cx="418850" cy="530276"/>
            </a:xfrm>
            <a:custGeom>
              <a:avLst/>
              <a:gdLst/>
              <a:ahLst/>
              <a:cxnLst/>
              <a:rect l="l" t="t" r="r" b="b"/>
              <a:pathLst>
                <a:path w="21915" h="27745" extrusionOk="0">
                  <a:moveTo>
                    <a:pt x="6856" y="1"/>
                  </a:moveTo>
                  <a:cubicBezTo>
                    <a:pt x="6083" y="1"/>
                    <a:pt x="5302" y="140"/>
                    <a:pt x="4550" y="424"/>
                  </a:cubicBezTo>
                  <a:lnTo>
                    <a:pt x="0" y="26054"/>
                  </a:lnTo>
                  <a:lnTo>
                    <a:pt x="2275" y="27002"/>
                  </a:lnTo>
                  <a:cubicBezTo>
                    <a:pt x="3763" y="27540"/>
                    <a:pt x="5076" y="27745"/>
                    <a:pt x="6211" y="27745"/>
                  </a:cubicBezTo>
                  <a:cubicBezTo>
                    <a:pt x="9788" y="27745"/>
                    <a:pt x="11602" y="25712"/>
                    <a:pt x="11602" y="25712"/>
                  </a:cubicBezTo>
                  <a:cubicBezTo>
                    <a:pt x="11766" y="25733"/>
                    <a:pt x="11926" y="25742"/>
                    <a:pt x="12081" y="25742"/>
                  </a:cubicBezTo>
                  <a:cubicBezTo>
                    <a:pt x="15160" y="25742"/>
                    <a:pt x="16569" y="21997"/>
                    <a:pt x="16569" y="21997"/>
                  </a:cubicBezTo>
                  <a:cubicBezTo>
                    <a:pt x="19829" y="21390"/>
                    <a:pt x="21915" y="16954"/>
                    <a:pt x="18768" y="15135"/>
                  </a:cubicBezTo>
                  <a:cubicBezTo>
                    <a:pt x="15583" y="13353"/>
                    <a:pt x="17592" y="9410"/>
                    <a:pt x="14863" y="7969"/>
                  </a:cubicBezTo>
                  <a:cubicBezTo>
                    <a:pt x="12171" y="6528"/>
                    <a:pt x="14332" y="4632"/>
                    <a:pt x="11261" y="1751"/>
                  </a:cubicBezTo>
                  <a:cubicBezTo>
                    <a:pt x="10033" y="600"/>
                    <a:pt x="8460" y="1"/>
                    <a:pt x="6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6308004" y="1027077"/>
              <a:ext cx="379708" cy="517586"/>
            </a:xfrm>
            <a:custGeom>
              <a:avLst/>
              <a:gdLst/>
              <a:ahLst/>
              <a:cxnLst/>
              <a:rect l="l" t="t" r="r" b="b"/>
              <a:pathLst>
                <a:path w="19867" h="27081" extrusionOk="0">
                  <a:moveTo>
                    <a:pt x="16038" y="0"/>
                  </a:moveTo>
                  <a:lnTo>
                    <a:pt x="10388" y="1024"/>
                  </a:lnTo>
                  <a:cubicBezTo>
                    <a:pt x="10388" y="1024"/>
                    <a:pt x="6294" y="1555"/>
                    <a:pt x="5498" y="5195"/>
                  </a:cubicBezTo>
                  <a:cubicBezTo>
                    <a:pt x="4701" y="8834"/>
                    <a:pt x="4967" y="8000"/>
                    <a:pt x="2730" y="9820"/>
                  </a:cubicBezTo>
                  <a:cubicBezTo>
                    <a:pt x="493" y="11678"/>
                    <a:pt x="3337" y="13801"/>
                    <a:pt x="1517" y="15659"/>
                  </a:cubicBezTo>
                  <a:cubicBezTo>
                    <a:pt x="607" y="16607"/>
                    <a:pt x="190" y="17365"/>
                    <a:pt x="114" y="18275"/>
                  </a:cubicBezTo>
                  <a:cubicBezTo>
                    <a:pt x="0" y="19829"/>
                    <a:pt x="1024" y="21270"/>
                    <a:pt x="2578" y="21687"/>
                  </a:cubicBezTo>
                  <a:cubicBezTo>
                    <a:pt x="3602" y="21991"/>
                    <a:pt x="4474" y="22938"/>
                    <a:pt x="5081" y="24303"/>
                  </a:cubicBezTo>
                  <a:cubicBezTo>
                    <a:pt x="5724" y="25711"/>
                    <a:pt x="7252" y="26041"/>
                    <a:pt x="8546" y="26041"/>
                  </a:cubicBezTo>
                  <a:cubicBezTo>
                    <a:pt x="9692" y="26041"/>
                    <a:pt x="10654" y="25782"/>
                    <a:pt x="10654" y="25782"/>
                  </a:cubicBezTo>
                  <a:cubicBezTo>
                    <a:pt x="10654" y="25782"/>
                    <a:pt x="12865" y="27080"/>
                    <a:pt x="15046" y="27080"/>
                  </a:cubicBezTo>
                  <a:cubicBezTo>
                    <a:pt x="15847" y="27080"/>
                    <a:pt x="16644" y="26905"/>
                    <a:pt x="17327" y="26426"/>
                  </a:cubicBezTo>
                  <a:cubicBezTo>
                    <a:pt x="19867" y="24607"/>
                    <a:pt x="16038" y="0"/>
                    <a:pt x="16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6518146" y="954621"/>
              <a:ext cx="295651" cy="202898"/>
            </a:xfrm>
            <a:custGeom>
              <a:avLst/>
              <a:gdLst/>
              <a:ahLst/>
              <a:cxnLst/>
              <a:rect l="l" t="t" r="r" b="b"/>
              <a:pathLst>
                <a:path w="15469" h="10616" extrusionOk="0">
                  <a:moveTo>
                    <a:pt x="7810" y="0"/>
                  </a:moveTo>
                  <a:cubicBezTo>
                    <a:pt x="1820" y="0"/>
                    <a:pt x="0" y="5877"/>
                    <a:pt x="0" y="5877"/>
                  </a:cubicBezTo>
                  <a:lnTo>
                    <a:pt x="8682" y="10616"/>
                  </a:lnTo>
                  <a:lnTo>
                    <a:pt x="15469" y="3829"/>
                  </a:lnTo>
                  <a:cubicBezTo>
                    <a:pt x="15469" y="3829"/>
                    <a:pt x="13801" y="0"/>
                    <a:pt x="78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6815957" y="1256255"/>
              <a:ext cx="94951" cy="103284"/>
            </a:xfrm>
            <a:custGeom>
              <a:avLst/>
              <a:gdLst/>
              <a:ahLst/>
              <a:cxnLst/>
              <a:rect l="l" t="t" r="r" b="b"/>
              <a:pathLst>
                <a:path w="4968" h="5404" extrusionOk="0">
                  <a:moveTo>
                    <a:pt x="2712" y="1"/>
                  </a:moveTo>
                  <a:cubicBezTo>
                    <a:pt x="1808" y="1"/>
                    <a:pt x="988" y="634"/>
                    <a:pt x="569" y="1621"/>
                  </a:cubicBezTo>
                  <a:cubicBezTo>
                    <a:pt x="1" y="2872"/>
                    <a:pt x="39" y="4881"/>
                    <a:pt x="1214" y="5336"/>
                  </a:cubicBezTo>
                  <a:cubicBezTo>
                    <a:pt x="1348" y="5382"/>
                    <a:pt x="1485" y="5404"/>
                    <a:pt x="1623" y="5404"/>
                  </a:cubicBezTo>
                  <a:cubicBezTo>
                    <a:pt x="2728" y="5404"/>
                    <a:pt x="3893" y="4022"/>
                    <a:pt x="4399" y="2910"/>
                  </a:cubicBezTo>
                  <a:cubicBezTo>
                    <a:pt x="4967" y="1658"/>
                    <a:pt x="4626" y="559"/>
                    <a:pt x="3451" y="142"/>
                  </a:cubicBezTo>
                  <a:cubicBezTo>
                    <a:pt x="3203" y="46"/>
                    <a:pt x="2954" y="1"/>
                    <a:pt x="27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6826106" y="1337942"/>
              <a:ext cx="100742" cy="110891"/>
            </a:xfrm>
            <a:custGeom>
              <a:avLst/>
              <a:gdLst/>
              <a:ahLst/>
              <a:cxnLst/>
              <a:rect l="l" t="t" r="r" b="b"/>
              <a:pathLst>
                <a:path w="5271" h="5802" fill="none" extrusionOk="0">
                  <a:moveTo>
                    <a:pt x="0" y="4361"/>
                  </a:moveTo>
                  <a:cubicBezTo>
                    <a:pt x="1214" y="5801"/>
                    <a:pt x="3488" y="5574"/>
                    <a:pt x="4398" y="3906"/>
                  </a:cubicBezTo>
                  <a:cubicBezTo>
                    <a:pt x="5270" y="2237"/>
                    <a:pt x="4209" y="228"/>
                    <a:pt x="2351" y="1"/>
                  </a:cubicBezTo>
                </a:path>
              </a:pathLst>
            </a:custGeom>
            <a:noFill/>
            <a:ln w="8525" cap="flat" cmpd="sng">
              <a:solidFill>
                <a:schemeClr val="accent3"/>
              </a:solidFill>
              <a:prstDash val="solid"/>
              <a:miter lim="37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6479004" y="1256255"/>
              <a:ext cx="103647" cy="103284"/>
            </a:xfrm>
            <a:custGeom>
              <a:avLst/>
              <a:gdLst/>
              <a:ahLst/>
              <a:cxnLst/>
              <a:rect l="l" t="t" r="r" b="b"/>
              <a:pathLst>
                <a:path w="5423" h="5404" extrusionOk="0">
                  <a:moveTo>
                    <a:pt x="2252" y="1"/>
                  </a:moveTo>
                  <a:cubicBezTo>
                    <a:pt x="2012" y="1"/>
                    <a:pt x="1765" y="46"/>
                    <a:pt x="1517" y="142"/>
                  </a:cubicBezTo>
                  <a:cubicBezTo>
                    <a:pt x="342" y="559"/>
                    <a:pt x="1" y="1658"/>
                    <a:pt x="532" y="2910"/>
                  </a:cubicBezTo>
                  <a:cubicBezTo>
                    <a:pt x="1037" y="4022"/>
                    <a:pt x="2202" y="5404"/>
                    <a:pt x="3307" y="5404"/>
                  </a:cubicBezTo>
                  <a:cubicBezTo>
                    <a:pt x="3445" y="5404"/>
                    <a:pt x="3582" y="5382"/>
                    <a:pt x="3716" y="5336"/>
                  </a:cubicBezTo>
                  <a:cubicBezTo>
                    <a:pt x="5422" y="4730"/>
                    <a:pt x="4930" y="2872"/>
                    <a:pt x="4399" y="1621"/>
                  </a:cubicBezTo>
                  <a:cubicBezTo>
                    <a:pt x="3950" y="634"/>
                    <a:pt x="3148" y="1"/>
                    <a:pt x="2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6507271" y="1279973"/>
              <a:ext cx="38416" cy="37690"/>
            </a:xfrm>
            <a:custGeom>
              <a:avLst/>
              <a:gdLst/>
              <a:ahLst/>
              <a:cxnLst/>
              <a:rect l="l" t="t" r="r" b="b"/>
              <a:pathLst>
                <a:path w="2010" h="1972" fill="none" extrusionOk="0">
                  <a:moveTo>
                    <a:pt x="0" y="380"/>
                  </a:moveTo>
                  <a:cubicBezTo>
                    <a:pt x="0" y="380"/>
                    <a:pt x="1441" y="0"/>
                    <a:pt x="2010" y="1972"/>
                  </a:cubicBezTo>
                </a:path>
              </a:pathLst>
            </a:custGeom>
            <a:noFill/>
            <a:ln w="56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6486247" y="1337942"/>
              <a:ext cx="112343" cy="113796"/>
            </a:xfrm>
            <a:custGeom>
              <a:avLst/>
              <a:gdLst/>
              <a:ahLst/>
              <a:cxnLst/>
              <a:rect l="l" t="t" r="r" b="b"/>
              <a:pathLst>
                <a:path w="5878" h="5954" fill="none" extrusionOk="0">
                  <a:moveTo>
                    <a:pt x="5877" y="3564"/>
                  </a:moveTo>
                  <a:cubicBezTo>
                    <a:pt x="5157" y="5536"/>
                    <a:pt x="2541" y="5953"/>
                    <a:pt x="1252" y="4285"/>
                  </a:cubicBezTo>
                  <a:cubicBezTo>
                    <a:pt x="1" y="2655"/>
                    <a:pt x="987" y="228"/>
                    <a:pt x="3072" y="1"/>
                  </a:cubicBezTo>
                </a:path>
              </a:pathLst>
            </a:custGeom>
            <a:noFill/>
            <a:ln w="8525" cap="flat" cmpd="sng">
              <a:solidFill>
                <a:schemeClr val="accent3"/>
              </a:solidFill>
              <a:prstDash val="solid"/>
              <a:miter lim="37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6514515" y="1011863"/>
              <a:ext cx="389150" cy="366673"/>
            </a:xfrm>
            <a:custGeom>
              <a:avLst/>
              <a:gdLst/>
              <a:ahLst/>
              <a:cxnLst/>
              <a:rect l="l" t="t" r="r" b="b"/>
              <a:pathLst>
                <a:path w="20361" h="19185" extrusionOk="0">
                  <a:moveTo>
                    <a:pt x="10465" y="0"/>
                  </a:moveTo>
                  <a:cubicBezTo>
                    <a:pt x="5043" y="0"/>
                    <a:pt x="1" y="4057"/>
                    <a:pt x="1" y="9365"/>
                  </a:cubicBezTo>
                  <a:cubicBezTo>
                    <a:pt x="1" y="14673"/>
                    <a:pt x="5005" y="19185"/>
                    <a:pt x="10465" y="19185"/>
                  </a:cubicBezTo>
                  <a:cubicBezTo>
                    <a:pt x="15924" y="19185"/>
                    <a:pt x="20360" y="14900"/>
                    <a:pt x="20360" y="9593"/>
                  </a:cubicBezTo>
                  <a:cubicBezTo>
                    <a:pt x="20360" y="4285"/>
                    <a:pt x="15924" y="0"/>
                    <a:pt x="10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6619576" y="1416207"/>
              <a:ext cx="142770" cy="231166"/>
            </a:xfrm>
            <a:custGeom>
              <a:avLst/>
              <a:gdLst/>
              <a:ahLst/>
              <a:cxnLst/>
              <a:rect l="l" t="t" r="r" b="b"/>
              <a:pathLst>
                <a:path w="7470" h="12095" extrusionOk="0">
                  <a:moveTo>
                    <a:pt x="6181" y="0"/>
                  </a:moveTo>
                  <a:lnTo>
                    <a:pt x="1252" y="114"/>
                  </a:lnTo>
                  <a:lnTo>
                    <a:pt x="1" y="12095"/>
                  </a:lnTo>
                  <a:lnTo>
                    <a:pt x="7470" y="12095"/>
                  </a:lnTo>
                  <a:lnTo>
                    <a:pt x="61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6640600" y="1429242"/>
              <a:ext cx="110164" cy="115229"/>
            </a:xfrm>
            <a:custGeom>
              <a:avLst/>
              <a:gdLst/>
              <a:ahLst/>
              <a:cxnLst/>
              <a:rect l="l" t="t" r="r" b="b"/>
              <a:pathLst>
                <a:path w="5764" h="6029" extrusionOk="0">
                  <a:moveTo>
                    <a:pt x="5157" y="1"/>
                  </a:moveTo>
                  <a:lnTo>
                    <a:pt x="0" y="911"/>
                  </a:lnTo>
                  <a:lnTo>
                    <a:pt x="5763" y="6029"/>
                  </a:lnTo>
                  <a:lnTo>
                    <a:pt x="51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6550752" y="1033594"/>
              <a:ext cx="332615" cy="443850"/>
            </a:xfrm>
            <a:custGeom>
              <a:avLst/>
              <a:gdLst/>
              <a:ahLst/>
              <a:cxnLst/>
              <a:rect l="l" t="t" r="r" b="b"/>
              <a:pathLst>
                <a:path w="17403" h="23223" extrusionOk="0">
                  <a:moveTo>
                    <a:pt x="8682" y="1"/>
                  </a:moveTo>
                  <a:cubicBezTo>
                    <a:pt x="4057" y="1"/>
                    <a:pt x="0" y="3565"/>
                    <a:pt x="0" y="7963"/>
                  </a:cubicBezTo>
                  <a:lnTo>
                    <a:pt x="266" y="13271"/>
                  </a:lnTo>
                  <a:cubicBezTo>
                    <a:pt x="266" y="13271"/>
                    <a:pt x="341" y="20740"/>
                    <a:pt x="7469" y="23052"/>
                  </a:cubicBezTo>
                  <a:cubicBezTo>
                    <a:pt x="7867" y="23166"/>
                    <a:pt x="8275" y="23223"/>
                    <a:pt x="8682" y="23223"/>
                  </a:cubicBezTo>
                  <a:cubicBezTo>
                    <a:pt x="9090" y="23223"/>
                    <a:pt x="9498" y="23166"/>
                    <a:pt x="9896" y="23052"/>
                  </a:cubicBezTo>
                  <a:cubicBezTo>
                    <a:pt x="17023" y="20740"/>
                    <a:pt x="17137" y="13271"/>
                    <a:pt x="17137" y="13271"/>
                  </a:cubicBezTo>
                  <a:lnTo>
                    <a:pt x="17403" y="7963"/>
                  </a:lnTo>
                  <a:cubicBezTo>
                    <a:pt x="17403" y="3565"/>
                    <a:pt x="13308" y="1"/>
                    <a:pt x="86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6705085" y="1367662"/>
              <a:ext cx="60166" cy="21024"/>
            </a:xfrm>
            <a:custGeom>
              <a:avLst/>
              <a:gdLst/>
              <a:ahLst/>
              <a:cxnLst/>
              <a:rect l="l" t="t" r="r" b="b"/>
              <a:pathLst>
                <a:path w="3148" h="1100" extrusionOk="0">
                  <a:moveTo>
                    <a:pt x="1" y="0"/>
                  </a:moveTo>
                  <a:cubicBezTo>
                    <a:pt x="1" y="0"/>
                    <a:pt x="77" y="1100"/>
                    <a:pt x="1593" y="1100"/>
                  </a:cubicBezTo>
                  <a:cubicBezTo>
                    <a:pt x="3072" y="1100"/>
                    <a:pt x="3148" y="0"/>
                    <a:pt x="3148" y="0"/>
                  </a:cubicBezTo>
                  <a:close/>
                </a:path>
              </a:pathLst>
            </a:custGeom>
            <a:solidFill>
              <a:srgbClr val="FD5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6737691" y="1309674"/>
              <a:ext cx="17411" cy="23222"/>
            </a:xfrm>
            <a:custGeom>
              <a:avLst/>
              <a:gdLst/>
              <a:ahLst/>
              <a:cxnLst/>
              <a:rect l="l" t="t" r="r" b="b"/>
              <a:pathLst>
                <a:path w="911" h="1215" fill="none" extrusionOk="0">
                  <a:moveTo>
                    <a:pt x="721" y="1"/>
                  </a:moveTo>
                  <a:lnTo>
                    <a:pt x="911" y="1214"/>
                  </a:lnTo>
                  <a:lnTo>
                    <a:pt x="1" y="1214"/>
                  </a:lnTo>
                </a:path>
              </a:pathLst>
            </a:custGeom>
            <a:noFill/>
            <a:ln w="5675" cap="rnd" cmpd="sng">
              <a:solidFill>
                <a:srgbClr val="AD52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6615237" y="1244462"/>
              <a:ext cx="84802" cy="47208"/>
            </a:xfrm>
            <a:custGeom>
              <a:avLst/>
              <a:gdLst/>
              <a:ahLst/>
              <a:cxnLst/>
              <a:rect l="l" t="t" r="r" b="b"/>
              <a:pathLst>
                <a:path w="4437" h="2470" extrusionOk="0">
                  <a:moveTo>
                    <a:pt x="2351" y="1"/>
                  </a:moveTo>
                  <a:cubicBezTo>
                    <a:pt x="1441" y="1"/>
                    <a:pt x="569" y="380"/>
                    <a:pt x="1" y="1100"/>
                  </a:cubicBezTo>
                  <a:cubicBezTo>
                    <a:pt x="1" y="1100"/>
                    <a:pt x="380" y="2389"/>
                    <a:pt x="2162" y="2465"/>
                  </a:cubicBezTo>
                  <a:cubicBezTo>
                    <a:pt x="2230" y="2468"/>
                    <a:pt x="2297" y="2469"/>
                    <a:pt x="2362" y="2469"/>
                  </a:cubicBezTo>
                  <a:cubicBezTo>
                    <a:pt x="3981" y="2469"/>
                    <a:pt x="4436" y="1593"/>
                    <a:pt x="4436" y="1593"/>
                  </a:cubicBezTo>
                  <a:cubicBezTo>
                    <a:pt x="4436" y="1593"/>
                    <a:pt x="3830" y="76"/>
                    <a:pt x="2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6628712" y="1240812"/>
              <a:ext cx="66263" cy="55885"/>
            </a:xfrm>
            <a:custGeom>
              <a:avLst/>
              <a:gdLst/>
              <a:ahLst/>
              <a:cxnLst/>
              <a:rect l="l" t="t" r="r" b="b"/>
              <a:pathLst>
                <a:path w="3467" h="2924" extrusionOk="0">
                  <a:moveTo>
                    <a:pt x="1500" y="0"/>
                  </a:moveTo>
                  <a:cubicBezTo>
                    <a:pt x="734" y="0"/>
                    <a:pt x="91" y="594"/>
                    <a:pt x="54" y="1367"/>
                  </a:cubicBezTo>
                  <a:cubicBezTo>
                    <a:pt x="1" y="2293"/>
                    <a:pt x="742" y="2924"/>
                    <a:pt x="1517" y="2924"/>
                  </a:cubicBezTo>
                  <a:cubicBezTo>
                    <a:pt x="1852" y="2924"/>
                    <a:pt x="2194" y="2806"/>
                    <a:pt x="2480" y="2542"/>
                  </a:cubicBezTo>
                  <a:cubicBezTo>
                    <a:pt x="3466" y="1632"/>
                    <a:pt x="2897" y="40"/>
                    <a:pt x="1570" y="2"/>
                  </a:cubicBezTo>
                  <a:cubicBezTo>
                    <a:pt x="1547" y="1"/>
                    <a:pt x="1523"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6615237" y="1244462"/>
              <a:ext cx="84802" cy="30465"/>
            </a:xfrm>
            <a:custGeom>
              <a:avLst/>
              <a:gdLst/>
              <a:ahLst/>
              <a:cxnLst/>
              <a:rect l="l" t="t" r="r" b="b"/>
              <a:pathLst>
                <a:path w="4437" h="1594" fill="none" extrusionOk="0">
                  <a:moveTo>
                    <a:pt x="4436" y="1593"/>
                  </a:moveTo>
                  <a:cubicBezTo>
                    <a:pt x="4436" y="1593"/>
                    <a:pt x="3868" y="39"/>
                    <a:pt x="2351" y="1"/>
                  </a:cubicBezTo>
                  <a:cubicBezTo>
                    <a:pt x="1441" y="1"/>
                    <a:pt x="607" y="418"/>
                    <a:pt x="1" y="1100"/>
                  </a:cubicBezTo>
                </a:path>
              </a:pathLst>
            </a:custGeom>
            <a:noFill/>
            <a:ln w="47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6773929" y="1244462"/>
              <a:ext cx="79011" cy="47303"/>
            </a:xfrm>
            <a:custGeom>
              <a:avLst/>
              <a:gdLst/>
              <a:ahLst/>
              <a:cxnLst/>
              <a:rect l="l" t="t" r="r" b="b"/>
              <a:pathLst>
                <a:path w="4134" h="2475" extrusionOk="0">
                  <a:moveTo>
                    <a:pt x="1934" y="1"/>
                  </a:moveTo>
                  <a:cubicBezTo>
                    <a:pt x="569" y="76"/>
                    <a:pt x="1" y="1593"/>
                    <a:pt x="1" y="1593"/>
                  </a:cubicBezTo>
                  <a:cubicBezTo>
                    <a:pt x="1" y="1593"/>
                    <a:pt x="407" y="2474"/>
                    <a:pt x="1862" y="2474"/>
                  </a:cubicBezTo>
                  <a:cubicBezTo>
                    <a:pt x="1945" y="2474"/>
                    <a:pt x="2033" y="2471"/>
                    <a:pt x="2124" y="2465"/>
                  </a:cubicBezTo>
                  <a:cubicBezTo>
                    <a:pt x="2152" y="2466"/>
                    <a:pt x="2181" y="2467"/>
                    <a:pt x="2209" y="2467"/>
                  </a:cubicBezTo>
                  <a:cubicBezTo>
                    <a:pt x="3083" y="2467"/>
                    <a:pt x="3839" y="1908"/>
                    <a:pt x="4133" y="1100"/>
                  </a:cubicBezTo>
                  <a:cubicBezTo>
                    <a:pt x="3602" y="418"/>
                    <a:pt x="2806" y="1"/>
                    <a:pt x="19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6786256" y="1240812"/>
              <a:ext cx="55082" cy="55847"/>
            </a:xfrm>
            <a:custGeom>
              <a:avLst/>
              <a:gdLst/>
              <a:ahLst/>
              <a:cxnLst/>
              <a:rect l="l" t="t" r="r" b="b"/>
              <a:pathLst>
                <a:path w="2882" h="2922" extrusionOk="0">
                  <a:moveTo>
                    <a:pt x="1432" y="0"/>
                  </a:moveTo>
                  <a:cubicBezTo>
                    <a:pt x="1410" y="0"/>
                    <a:pt x="1387" y="1"/>
                    <a:pt x="1365" y="2"/>
                  </a:cubicBezTo>
                  <a:cubicBezTo>
                    <a:pt x="569" y="40"/>
                    <a:pt x="0" y="722"/>
                    <a:pt x="76" y="1519"/>
                  </a:cubicBezTo>
                  <a:cubicBezTo>
                    <a:pt x="76" y="2315"/>
                    <a:pt x="721" y="2921"/>
                    <a:pt x="1517" y="2921"/>
                  </a:cubicBezTo>
                  <a:cubicBezTo>
                    <a:pt x="2275" y="2846"/>
                    <a:pt x="2882" y="2163"/>
                    <a:pt x="2806" y="1367"/>
                  </a:cubicBezTo>
                  <a:cubicBezTo>
                    <a:pt x="2806" y="630"/>
                    <a:pt x="2197" y="0"/>
                    <a:pt x="1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6773929" y="1244462"/>
              <a:ext cx="79011" cy="30465"/>
            </a:xfrm>
            <a:custGeom>
              <a:avLst/>
              <a:gdLst/>
              <a:ahLst/>
              <a:cxnLst/>
              <a:rect l="l" t="t" r="r" b="b"/>
              <a:pathLst>
                <a:path w="4134" h="1594" fill="none" extrusionOk="0">
                  <a:moveTo>
                    <a:pt x="1" y="1593"/>
                  </a:moveTo>
                  <a:cubicBezTo>
                    <a:pt x="1" y="1593"/>
                    <a:pt x="493" y="39"/>
                    <a:pt x="1934" y="1"/>
                  </a:cubicBezTo>
                  <a:cubicBezTo>
                    <a:pt x="2806" y="1"/>
                    <a:pt x="3602" y="418"/>
                    <a:pt x="4133" y="1100"/>
                  </a:cubicBezTo>
                </a:path>
              </a:pathLst>
            </a:custGeom>
            <a:noFill/>
            <a:ln w="47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6597845" y="1173899"/>
              <a:ext cx="100016" cy="33810"/>
            </a:xfrm>
            <a:custGeom>
              <a:avLst/>
              <a:gdLst/>
              <a:ahLst/>
              <a:cxnLst/>
              <a:rect l="l" t="t" r="r" b="b"/>
              <a:pathLst>
                <a:path w="5233" h="1769" extrusionOk="0">
                  <a:moveTo>
                    <a:pt x="3813" y="0"/>
                  </a:moveTo>
                  <a:cubicBezTo>
                    <a:pt x="3381" y="0"/>
                    <a:pt x="2933" y="46"/>
                    <a:pt x="2617" y="91"/>
                  </a:cubicBezTo>
                  <a:cubicBezTo>
                    <a:pt x="1858" y="205"/>
                    <a:pt x="1138" y="432"/>
                    <a:pt x="418" y="735"/>
                  </a:cubicBezTo>
                  <a:cubicBezTo>
                    <a:pt x="1" y="1039"/>
                    <a:pt x="1" y="1532"/>
                    <a:pt x="531" y="1683"/>
                  </a:cubicBezTo>
                  <a:cubicBezTo>
                    <a:pt x="892" y="1740"/>
                    <a:pt x="1252" y="1769"/>
                    <a:pt x="1612" y="1769"/>
                  </a:cubicBezTo>
                  <a:cubicBezTo>
                    <a:pt x="1972" y="1769"/>
                    <a:pt x="2332" y="1740"/>
                    <a:pt x="2692" y="1683"/>
                  </a:cubicBezTo>
                  <a:cubicBezTo>
                    <a:pt x="4247" y="1532"/>
                    <a:pt x="5233" y="963"/>
                    <a:pt x="5157" y="470"/>
                  </a:cubicBezTo>
                  <a:cubicBezTo>
                    <a:pt x="5088" y="104"/>
                    <a:pt x="4469" y="0"/>
                    <a:pt x="3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6771750" y="1173899"/>
              <a:ext cx="94951" cy="33810"/>
            </a:xfrm>
            <a:custGeom>
              <a:avLst/>
              <a:gdLst/>
              <a:ahLst/>
              <a:cxnLst/>
              <a:rect l="l" t="t" r="r" b="b"/>
              <a:pathLst>
                <a:path w="4968" h="1769" extrusionOk="0">
                  <a:moveTo>
                    <a:pt x="1321" y="0"/>
                  </a:moveTo>
                  <a:cubicBezTo>
                    <a:pt x="709" y="0"/>
                    <a:pt x="145" y="104"/>
                    <a:pt x="77" y="470"/>
                  </a:cubicBezTo>
                  <a:cubicBezTo>
                    <a:pt x="1" y="963"/>
                    <a:pt x="949" y="1532"/>
                    <a:pt x="2389" y="1683"/>
                  </a:cubicBezTo>
                  <a:cubicBezTo>
                    <a:pt x="2731" y="1740"/>
                    <a:pt x="3072" y="1769"/>
                    <a:pt x="3413" y="1769"/>
                  </a:cubicBezTo>
                  <a:cubicBezTo>
                    <a:pt x="3754" y="1769"/>
                    <a:pt x="4096" y="1740"/>
                    <a:pt x="4437" y="1683"/>
                  </a:cubicBezTo>
                  <a:cubicBezTo>
                    <a:pt x="4892" y="1569"/>
                    <a:pt x="4968" y="963"/>
                    <a:pt x="4551" y="735"/>
                  </a:cubicBezTo>
                  <a:cubicBezTo>
                    <a:pt x="3906" y="432"/>
                    <a:pt x="3186" y="205"/>
                    <a:pt x="2465" y="91"/>
                  </a:cubicBezTo>
                  <a:cubicBezTo>
                    <a:pt x="2149" y="46"/>
                    <a:pt x="1725" y="0"/>
                    <a:pt x="13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6705085" y="1361125"/>
              <a:ext cx="60166" cy="12997"/>
            </a:xfrm>
            <a:custGeom>
              <a:avLst/>
              <a:gdLst/>
              <a:ahLst/>
              <a:cxnLst/>
              <a:rect l="l" t="t" r="r" b="b"/>
              <a:pathLst>
                <a:path w="3148" h="680" extrusionOk="0">
                  <a:moveTo>
                    <a:pt x="1574" y="1"/>
                  </a:moveTo>
                  <a:cubicBezTo>
                    <a:pt x="1034" y="1"/>
                    <a:pt x="494" y="115"/>
                    <a:pt x="1" y="342"/>
                  </a:cubicBezTo>
                  <a:cubicBezTo>
                    <a:pt x="1" y="342"/>
                    <a:pt x="776" y="679"/>
                    <a:pt x="1708" y="679"/>
                  </a:cubicBezTo>
                  <a:cubicBezTo>
                    <a:pt x="2175" y="679"/>
                    <a:pt x="2680" y="595"/>
                    <a:pt x="3148" y="342"/>
                  </a:cubicBezTo>
                  <a:cubicBezTo>
                    <a:pt x="2655" y="115"/>
                    <a:pt x="2114" y="1"/>
                    <a:pt x="1574" y="1"/>
                  </a:cubicBezTo>
                  <a:close/>
                </a:path>
              </a:pathLst>
            </a:custGeom>
            <a:solidFill>
              <a:srgbClr val="FD5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6697842" y="1365483"/>
              <a:ext cx="73927" cy="11601"/>
            </a:xfrm>
            <a:custGeom>
              <a:avLst/>
              <a:gdLst/>
              <a:ahLst/>
              <a:cxnLst/>
              <a:rect l="l" t="t" r="r" b="b"/>
              <a:pathLst>
                <a:path w="3868" h="607" fill="none" extrusionOk="0">
                  <a:moveTo>
                    <a:pt x="1" y="0"/>
                  </a:moveTo>
                  <a:cubicBezTo>
                    <a:pt x="1214" y="607"/>
                    <a:pt x="2655" y="607"/>
                    <a:pt x="3868" y="0"/>
                  </a:cubicBezTo>
                </a:path>
              </a:pathLst>
            </a:custGeom>
            <a:noFill/>
            <a:ln w="56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6496396" y="987285"/>
              <a:ext cx="321759" cy="188736"/>
            </a:xfrm>
            <a:custGeom>
              <a:avLst/>
              <a:gdLst/>
              <a:ahLst/>
              <a:cxnLst/>
              <a:rect l="l" t="t" r="r" b="b"/>
              <a:pathLst>
                <a:path w="16835" h="9875" extrusionOk="0">
                  <a:moveTo>
                    <a:pt x="11452" y="1"/>
                  </a:moveTo>
                  <a:cubicBezTo>
                    <a:pt x="8643" y="1"/>
                    <a:pt x="5038" y="1635"/>
                    <a:pt x="3148" y="3561"/>
                  </a:cubicBezTo>
                  <a:cubicBezTo>
                    <a:pt x="1" y="6708"/>
                    <a:pt x="2124" y="9779"/>
                    <a:pt x="2124" y="9779"/>
                  </a:cubicBezTo>
                  <a:cubicBezTo>
                    <a:pt x="2718" y="9845"/>
                    <a:pt x="3241" y="9874"/>
                    <a:pt x="3706" y="9874"/>
                  </a:cubicBezTo>
                  <a:cubicBezTo>
                    <a:pt x="7807" y="9874"/>
                    <a:pt x="7391" y="7548"/>
                    <a:pt x="11716" y="6935"/>
                  </a:cubicBezTo>
                  <a:cubicBezTo>
                    <a:pt x="16417" y="6291"/>
                    <a:pt x="16834" y="2120"/>
                    <a:pt x="16834" y="2120"/>
                  </a:cubicBezTo>
                  <a:cubicBezTo>
                    <a:pt x="15469" y="1817"/>
                    <a:pt x="13119" y="111"/>
                    <a:pt x="12133" y="35"/>
                  </a:cubicBezTo>
                  <a:cubicBezTo>
                    <a:pt x="11913" y="12"/>
                    <a:pt x="11685" y="1"/>
                    <a:pt x="11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6749293" y="1033594"/>
              <a:ext cx="162342" cy="161615"/>
            </a:xfrm>
            <a:custGeom>
              <a:avLst/>
              <a:gdLst/>
              <a:ahLst/>
              <a:cxnLst/>
              <a:rect l="l" t="t" r="r" b="b"/>
              <a:pathLst>
                <a:path w="8494" h="8456" extrusionOk="0">
                  <a:moveTo>
                    <a:pt x="2996" y="1"/>
                  </a:moveTo>
                  <a:lnTo>
                    <a:pt x="2996" y="1"/>
                  </a:lnTo>
                  <a:cubicBezTo>
                    <a:pt x="2996" y="1"/>
                    <a:pt x="1" y="2996"/>
                    <a:pt x="8304" y="8456"/>
                  </a:cubicBezTo>
                  <a:cubicBezTo>
                    <a:pt x="8493" y="7280"/>
                    <a:pt x="8304" y="6067"/>
                    <a:pt x="7773" y="4967"/>
                  </a:cubicBezTo>
                  <a:cubicBezTo>
                    <a:pt x="6863" y="3223"/>
                    <a:pt x="2996" y="1"/>
                    <a:pt x="29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6260166" y="2133576"/>
              <a:ext cx="477526" cy="273481"/>
            </a:xfrm>
            <a:custGeom>
              <a:avLst/>
              <a:gdLst/>
              <a:ahLst/>
              <a:cxnLst/>
              <a:rect l="l" t="t" r="r" b="b"/>
              <a:pathLst>
                <a:path w="32304" h="14309" extrusionOk="0">
                  <a:moveTo>
                    <a:pt x="30938" y="1"/>
                  </a:moveTo>
                  <a:lnTo>
                    <a:pt x="2693" y="7470"/>
                  </a:lnTo>
                  <a:cubicBezTo>
                    <a:pt x="1062" y="7925"/>
                    <a:pt x="1" y="10124"/>
                    <a:pt x="494" y="11716"/>
                  </a:cubicBezTo>
                  <a:cubicBezTo>
                    <a:pt x="900" y="13154"/>
                    <a:pt x="2569" y="14308"/>
                    <a:pt x="4077" y="14308"/>
                  </a:cubicBezTo>
                  <a:cubicBezTo>
                    <a:pt x="4398" y="14308"/>
                    <a:pt x="4712" y="14256"/>
                    <a:pt x="5005" y="14143"/>
                  </a:cubicBezTo>
                  <a:cubicBezTo>
                    <a:pt x="15583" y="10162"/>
                    <a:pt x="32303" y="2920"/>
                    <a:pt x="32303" y="2920"/>
                  </a:cubicBezTo>
                  <a:lnTo>
                    <a:pt x="309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54"/>
            <p:cNvSpPr/>
            <p:nvPr/>
          </p:nvSpPr>
          <p:spPr>
            <a:xfrm>
              <a:off x="6262344" y="1929970"/>
              <a:ext cx="235523" cy="476551"/>
            </a:xfrm>
            <a:custGeom>
              <a:avLst/>
              <a:gdLst/>
              <a:ahLst/>
              <a:cxnLst/>
              <a:rect l="l" t="t" r="r" b="b"/>
              <a:pathLst>
                <a:path w="12323" h="24934" extrusionOk="0">
                  <a:moveTo>
                    <a:pt x="4285" y="0"/>
                  </a:moveTo>
                  <a:lnTo>
                    <a:pt x="304" y="20777"/>
                  </a:lnTo>
                  <a:cubicBezTo>
                    <a:pt x="1" y="22597"/>
                    <a:pt x="1138" y="24379"/>
                    <a:pt x="2958" y="24834"/>
                  </a:cubicBezTo>
                  <a:cubicBezTo>
                    <a:pt x="3234" y="24902"/>
                    <a:pt x="3513" y="24934"/>
                    <a:pt x="3788" y="24934"/>
                  </a:cubicBezTo>
                  <a:cubicBezTo>
                    <a:pt x="5359" y="24934"/>
                    <a:pt x="6817" y="23875"/>
                    <a:pt x="7204" y="22294"/>
                  </a:cubicBezTo>
                  <a:lnTo>
                    <a:pt x="12322" y="2389"/>
                  </a:lnTo>
                  <a:lnTo>
                    <a:pt x="42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6267409" y="1694676"/>
              <a:ext cx="329003" cy="443276"/>
            </a:xfrm>
            <a:custGeom>
              <a:avLst/>
              <a:gdLst/>
              <a:ahLst/>
              <a:cxnLst/>
              <a:rect l="l" t="t" r="r" b="b"/>
              <a:pathLst>
                <a:path w="17214" h="23193" extrusionOk="0">
                  <a:moveTo>
                    <a:pt x="9764" y="0"/>
                  </a:moveTo>
                  <a:cubicBezTo>
                    <a:pt x="6575" y="0"/>
                    <a:pt x="3735" y="2231"/>
                    <a:pt x="3072" y="5449"/>
                  </a:cubicBezTo>
                  <a:lnTo>
                    <a:pt x="1" y="20425"/>
                  </a:lnTo>
                  <a:lnTo>
                    <a:pt x="13384" y="23192"/>
                  </a:lnTo>
                  <a:lnTo>
                    <a:pt x="16455" y="8216"/>
                  </a:lnTo>
                  <a:cubicBezTo>
                    <a:pt x="17214" y="4501"/>
                    <a:pt x="14825" y="899"/>
                    <a:pt x="11148" y="141"/>
                  </a:cubicBezTo>
                  <a:cubicBezTo>
                    <a:pt x="10683" y="46"/>
                    <a:pt x="10220" y="0"/>
                    <a:pt x="9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6698930" y="1945891"/>
              <a:ext cx="161596" cy="187685"/>
            </a:xfrm>
            <a:custGeom>
              <a:avLst/>
              <a:gdLst/>
              <a:ahLst/>
              <a:cxnLst/>
              <a:rect l="l" t="t" r="r" b="b"/>
              <a:pathLst>
                <a:path w="8455" h="9820" extrusionOk="0">
                  <a:moveTo>
                    <a:pt x="8455" y="0"/>
                  </a:moveTo>
                  <a:lnTo>
                    <a:pt x="0" y="417"/>
                  </a:lnTo>
                  <a:lnTo>
                    <a:pt x="1517" y="8834"/>
                  </a:lnTo>
                  <a:cubicBezTo>
                    <a:pt x="1593" y="9403"/>
                    <a:pt x="2123" y="9820"/>
                    <a:pt x="2730" y="9820"/>
                  </a:cubicBezTo>
                  <a:lnTo>
                    <a:pt x="6711" y="9630"/>
                  </a:lnTo>
                  <a:cubicBezTo>
                    <a:pt x="7280" y="9592"/>
                    <a:pt x="7773" y="9137"/>
                    <a:pt x="7810" y="8531"/>
                  </a:cubicBezTo>
                  <a:lnTo>
                    <a:pt x="84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54"/>
            <p:cNvSpPr/>
            <p:nvPr/>
          </p:nvSpPr>
          <p:spPr>
            <a:xfrm>
              <a:off x="6687582" y="1928784"/>
              <a:ext cx="186251" cy="32644"/>
            </a:xfrm>
            <a:custGeom>
              <a:avLst/>
              <a:gdLst/>
              <a:ahLst/>
              <a:cxnLst/>
              <a:rect l="l" t="t" r="r" b="b"/>
              <a:pathLst>
                <a:path w="9745" h="1708" extrusionOk="0">
                  <a:moveTo>
                    <a:pt x="8948" y="1"/>
                  </a:moveTo>
                  <a:lnTo>
                    <a:pt x="721" y="380"/>
                  </a:lnTo>
                  <a:cubicBezTo>
                    <a:pt x="304" y="418"/>
                    <a:pt x="1" y="721"/>
                    <a:pt x="39" y="1138"/>
                  </a:cubicBezTo>
                  <a:lnTo>
                    <a:pt x="77" y="1707"/>
                  </a:lnTo>
                  <a:lnTo>
                    <a:pt x="9745" y="1252"/>
                  </a:lnTo>
                  <a:lnTo>
                    <a:pt x="9707" y="683"/>
                  </a:lnTo>
                  <a:cubicBezTo>
                    <a:pt x="9707" y="304"/>
                    <a:pt x="9365" y="1"/>
                    <a:pt x="89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6697100" y="1912591"/>
              <a:ext cx="139139" cy="30465"/>
            </a:xfrm>
            <a:custGeom>
              <a:avLst/>
              <a:gdLst/>
              <a:ahLst/>
              <a:cxnLst/>
              <a:rect l="l" t="t" r="r" b="b"/>
              <a:pathLst>
                <a:path w="7280" h="1594" extrusionOk="0">
                  <a:moveTo>
                    <a:pt x="6597" y="1"/>
                  </a:moveTo>
                  <a:lnTo>
                    <a:pt x="607" y="266"/>
                  </a:lnTo>
                  <a:cubicBezTo>
                    <a:pt x="266" y="304"/>
                    <a:pt x="0" y="607"/>
                    <a:pt x="0" y="949"/>
                  </a:cubicBezTo>
                  <a:lnTo>
                    <a:pt x="38" y="1593"/>
                  </a:lnTo>
                  <a:lnTo>
                    <a:pt x="7280" y="1252"/>
                  </a:lnTo>
                  <a:lnTo>
                    <a:pt x="7280" y="607"/>
                  </a:lnTo>
                  <a:cubicBezTo>
                    <a:pt x="7242" y="266"/>
                    <a:pt x="6976" y="1"/>
                    <a:pt x="65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6675748" y="2077328"/>
              <a:ext cx="244946" cy="192138"/>
            </a:xfrm>
            <a:custGeom>
              <a:avLst/>
              <a:gdLst/>
              <a:ahLst/>
              <a:cxnLst/>
              <a:rect l="l" t="t" r="r" b="b"/>
              <a:pathLst>
                <a:path w="12816" h="10053" extrusionOk="0">
                  <a:moveTo>
                    <a:pt x="3337" y="0"/>
                  </a:moveTo>
                  <a:lnTo>
                    <a:pt x="607" y="2541"/>
                  </a:lnTo>
                  <a:cubicBezTo>
                    <a:pt x="228" y="2920"/>
                    <a:pt x="1" y="3488"/>
                    <a:pt x="1" y="4057"/>
                  </a:cubicBezTo>
                  <a:lnTo>
                    <a:pt x="77" y="5877"/>
                  </a:lnTo>
                  <a:cubicBezTo>
                    <a:pt x="115" y="6560"/>
                    <a:pt x="494" y="7166"/>
                    <a:pt x="1100" y="7507"/>
                  </a:cubicBezTo>
                  <a:lnTo>
                    <a:pt x="5081" y="9706"/>
                  </a:lnTo>
                  <a:cubicBezTo>
                    <a:pt x="5507" y="9939"/>
                    <a:pt x="5963" y="10052"/>
                    <a:pt x="6418" y="10052"/>
                  </a:cubicBezTo>
                  <a:cubicBezTo>
                    <a:pt x="6854" y="10052"/>
                    <a:pt x="7289" y="9948"/>
                    <a:pt x="7697" y="9744"/>
                  </a:cubicBezTo>
                  <a:lnTo>
                    <a:pt x="10200" y="8493"/>
                  </a:lnTo>
                  <a:cubicBezTo>
                    <a:pt x="10920" y="8152"/>
                    <a:pt x="11375" y="7469"/>
                    <a:pt x="11451" y="6673"/>
                  </a:cubicBezTo>
                  <a:cubicBezTo>
                    <a:pt x="11602" y="5157"/>
                    <a:pt x="12816" y="2730"/>
                    <a:pt x="11034" y="948"/>
                  </a:cubicBezTo>
                  <a:cubicBezTo>
                    <a:pt x="11034" y="948"/>
                    <a:pt x="9470" y="2512"/>
                    <a:pt x="5851" y="2512"/>
                  </a:cubicBezTo>
                  <a:cubicBezTo>
                    <a:pt x="5216" y="2512"/>
                    <a:pt x="4518" y="2464"/>
                    <a:pt x="3754" y="2351"/>
                  </a:cubicBezTo>
                  <a:lnTo>
                    <a:pt x="33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54"/>
            <p:cNvSpPr/>
            <p:nvPr/>
          </p:nvSpPr>
          <p:spPr>
            <a:xfrm>
              <a:off x="6452189" y="1927065"/>
              <a:ext cx="39888" cy="200012"/>
            </a:xfrm>
            <a:custGeom>
              <a:avLst/>
              <a:gdLst/>
              <a:ahLst/>
              <a:cxnLst/>
              <a:rect l="l" t="t" r="r" b="b"/>
              <a:pathLst>
                <a:path w="2087" h="10465" fill="none" extrusionOk="0">
                  <a:moveTo>
                    <a:pt x="2086" y="10465"/>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6565239" y="1191559"/>
              <a:ext cx="163068" cy="163068"/>
            </a:xfrm>
            <a:custGeom>
              <a:avLst/>
              <a:gdLst/>
              <a:ahLst/>
              <a:cxnLst/>
              <a:rect l="l" t="t" r="r" b="b"/>
              <a:pathLst>
                <a:path w="8532" h="8532" fill="none" extrusionOk="0">
                  <a:moveTo>
                    <a:pt x="8531" y="3641"/>
                  </a:moveTo>
                  <a:cubicBezTo>
                    <a:pt x="8531" y="6863"/>
                    <a:pt x="4626" y="8532"/>
                    <a:pt x="2313" y="6219"/>
                  </a:cubicBezTo>
                  <a:cubicBezTo>
                    <a:pt x="0" y="3944"/>
                    <a:pt x="1631" y="1"/>
                    <a:pt x="4891" y="1"/>
                  </a:cubicBezTo>
                  <a:cubicBezTo>
                    <a:pt x="6901" y="1"/>
                    <a:pt x="8531" y="1631"/>
                    <a:pt x="8531" y="3641"/>
                  </a:cubicBezTo>
                  <a:close/>
                </a:path>
              </a:pathLst>
            </a:custGeom>
            <a:noFill/>
            <a:ln w="12325" cap="flat" cmpd="sng">
              <a:solidFill>
                <a:schemeClr val="lt2"/>
              </a:solidFill>
              <a:prstDash val="solid"/>
              <a:miter lim="37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6729721" y="1191559"/>
              <a:ext cx="163068" cy="163068"/>
            </a:xfrm>
            <a:custGeom>
              <a:avLst/>
              <a:gdLst/>
              <a:ahLst/>
              <a:cxnLst/>
              <a:rect l="l" t="t" r="r" b="b"/>
              <a:pathLst>
                <a:path w="8532" h="8532" fill="none" extrusionOk="0">
                  <a:moveTo>
                    <a:pt x="8494" y="3641"/>
                  </a:moveTo>
                  <a:cubicBezTo>
                    <a:pt x="8531" y="6901"/>
                    <a:pt x="4588" y="8532"/>
                    <a:pt x="2276" y="6219"/>
                  </a:cubicBezTo>
                  <a:cubicBezTo>
                    <a:pt x="1" y="3944"/>
                    <a:pt x="1593" y="1"/>
                    <a:pt x="4854" y="1"/>
                  </a:cubicBezTo>
                  <a:cubicBezTo>
                    <a:pt x="6863" y="1"/>
                    <a:pt x="8494" y="1631"/>
                    <a:pt x="8494" y="3641"/>
                  </a:cubicBezTo>
                  <a:close/>
                </a:path>
              </a:pathLst>
            </a:custGeom>
            <a:noFill/>
            <a:ln w="12325" cap="flat" cmpd="sng">
              <a:solidFill>
                <a:schemeClr val="lt2"/>
              </a:solidFill>
              <a:prstDash val="solid"/>
              <a:miter lim="37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6728288" y="1256790"/>
              <a:ext cx="24655" cy="4358"/>
            </a:xfrm>
            <a:custGeom>
              <a:avLst/>
              <a:gdLst/>
              <a:ahLst/>
              <a:cxnLst/>
              <a:rect l="l" t="t" r="r" b="b"/>
              <a:pathLst>
                <a:path w="1290" h="228" fill="none" extrusionOk="0">
                  <a:moveTo>
                    <a:pt x="0" y="228"/>
                  </a:moveTo>
                  <a:cubicBezTo>
                    <a:pt x="417" y="0"/>
                    <a:pt x="872" y="0"/>
                    <a:pt x="1289" y="228"/>
                  </a:cubicBezTo>
                </a:path>
              </a:pathLst>
            </a:custGeom>
            <a:noFill/>
            <a:ln w="12325" cap="flat" cmpd="sng">
              <a:solidFill>
                <a:schemeClr val="lt2"/>
              </a:solidFill>
              <a:prstDash val="solid"/>
              <a:miter lim="37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54"/>
          <p:cNvSpPr/>
          <p:nvPr/>
        </p:nvSpPr>
        <p:spPr>
          <a:xfrm>
            <a:off x="713150" y="1138000"/>
            <a:ext cx="2779200" cy="1084200"/>
          </a:xfrm>
          <a:prstGeom prst="roundRect">
            <a:avLst>
              <a:gd name="adj" fmla="val 52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5651525" y="3519200"/>
            <a:ext cx="2779200" cy="1052100"/>
          </a:xfrm>
          <a:prstGeom prst="roundRect">
            <a:avLst>
              <a:gd name="adj" fmla="val 52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713150" y="3519201"/>
            <a:ext cx="2779200" cy="1051800"/>
          </a:xfrm>
          <a:prstGeom prst="roundRect">
            <a:avLst>
              <a:gd name="adj" fmla="val 52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5651525" y="1138000"/>
            <a:ext cx="2779200" cy="1084500"/>
          </a:xfrm>
          <a:prstGeom prst="roundRect">
            <a:avLst>
              <a:gd name="adj" fmla="val 52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5651525" y="2328149"/>
            <a:ext cx="2779200" cy="1084200"/>
          </a:xfrm>
          <a:prstGeom prst="roundRect">
            <a:avLst>
              <a:gd name="adj" fmla="val 52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713150" y="2328152"/>
            <a:ext cx="2779200" cy="1083900"/>
          </a:xfrm>
          <a:prstGeom prst="roundRect">
            <a:avLst>
              <a:gd name="adj" fmla="val 52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txBox="1"/>
          <p:nvPr/>
        </p:nvSpPr>
        <p:spPr>
          <a:xfrm>
            <a:off x="735556" y="2215168"/>
            <a:ext cx="2753683" cy="3661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dirty="0">
                <a:solidFill>
                  <a:srgbClr val="294C60"/>
                </a:solidFill>
                <a:latin typeface="Bahnschrift SemiBold Condensed" panose="020B0502040204020203" pitchFamily="34" charset="0"/>
                <a:ea typeface="Anton"/>
                <a:cs typeface="Anton"/>
                <a:sym typeface="Anton"/>
              </a:rPr>
              <a:t>Softwares</a:t>
            </a:r>
            <a:endParaRPr sz="2200" dirty="0">
              <a:solidFill>
                <a:srgbClr val="294C60"/>
              </a:solidFill>
              <a:latin typeface="Bahnschrift SemiBold Condensed" panose="020B0502040204020203" pitchFamily="34" charset="0"/>
              <a:ea typeface="Anton"/>
              <a:cs typeface="Anton"/>
              <a:sym typeface="Anton"/>
            </a:endParaRPr>
          </a:p>
        </p:txBody>
      </p:sp>
      <p:sp>
        <p:nvSpPr>
          <p:cNvPr id="1349" name="Google Shape;1349;p54"/>
          <p:cNvSpPr txBox="1"/>
          <p:nvPr/>
        </p:nvSpPr>
        <p:spPr>
          <a:xfrm>
            <a:off x="736246" y="2566854"/>
            <a:ext cx="2766165" cy="80056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rgbClr val="294C60"/>
                </a:solidFill>
                <a:latin typeface="Bahnschrift SemiBold Condensed" panose="020B0502040204020203" pitchFamily="34" charset="0"/>
                <a:ea typeface="Ubuntu"/>
                <a:cs typeface="Ubuntu"/>
                <a:sym typeface="Ubuntu"/>
              </a:rPr>
              <a:t>Figma</a:t>
            </a:r>
          </a:p>
          <a:p>
            <a:pPr marL="0" lvl="0" indent="0" rtl="0">
              <a:spcBef>
                <a:spcPts val="0"/>
              </a:spcBef>
              <a:spcAft>
                <a:spcPts val="0"/>
              </a:spcAft>
              <a:buNone/>
            </a:pPr>
            <a:r>
              <a:rPr lang="en-US" sz="1600" dirty="0">
                <a:solidFill>
                  <a:srgbClr val="294C60"/>
                </a:solidFill>
                <a:latin typeface="Bahnschrift SemiBold Condensed" panose="020B0502040204020203" pitchFamily="34" charset="0"/>
                <a:ea typeface="Ubuntu"/>
                <a:cs typeface="Ubuntu"/>
                <a:sym typeface="Ubuntu"/>
              </a:rPr>
              <a:t>Anaconda</a:t>
            </a:r>
          </a:p>
          <a:p>
            <a:pPr marL="0" lvl="0" indent="0" rtl="0">
              <a:spcBef>
                <a:spcPts val="0"/>
              </a:spcBef>
              <a:spcAft>
                <a:spcPts val="0"/>
              </a:spcAft>
              <a:buNone/>
            </a:pPr>
            <a:r>
              <a:rPr lang="en-US" sz="1600" dirty="0" err="1">
                <a:solidFill>
                  <a:srgbClr val="294C60"/>
                </a:solidFill>
                <a:latin typeface="Bahnschrift SemiBold Condensed" panose="020B0502040204020203" pitchFamily="34" charset="0"/>
                <a:ea typeface="Ubuntu"/>
                <a:cs typeface="Ubuntu"/>
                <a:sym typeface="Ubuntu"/>
              </a:rPr>
              <a:t>Vscode</a:t>
            </a:r>
            <a:endParaRPr sz="1600" dirty="0">
              <a:solidFill>
                <a:srgbClr val="294C60"/>
              </a:solidFill>
              <a:latin typeface="Bahnschrift SemiBold Condensed" panose="020B0502040204020203" pitchFamily="34" charset="0"/>
              <a:ea typeface="Ubuntu"/>
              <a:cs typeface="Ubuntu"/>
              <a:sym typeface="Ubuntu"/>
            </a:endParaRPr>
          </a:p>
        </p:txBody>
      </p:sp>
      <p:sp>
        <p:nvSpPr>
          <p:cNvPr id="1350" name="Google Shape;1350;p54"/>
          <p:cNvSpPr txBox="1"/>
          <p:nvPr/>
        </p:nvSpPr>
        <p:spPr>
          <a:xfrm>
            <a:off x="5641798" y="1094835"/>
            <a:ext cx="2788927" cy="39895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dirty="0">
                <a:solidFill>
                  <a:srgbClr val="294C60"/>
                </a:solidFill>
                <a:latin typeface="Bahnschrift SemiBold Condensed" panose="020B0502040204020203" pitchFamily="34" charset="0"/>
                <a:ea typeface="Anton"/>
                <a:cs typeface="Anton"/>
                <a:sym typeface="Anton"/>
              </a:rPr>
              <a:t>Online Platforms</a:t>
            </a:r>
            <a:endParaRPr sz="2000" dirty="0">
              <a:solidFill>
                <a:srgbClr val="294C60"/>
              </a:solidFill>
              <a:latin typeface="Bahnschrift SemiBold Condensed" panose="020B0502040204020203" pitchFamily="34" charset="0"/>
              <a:ea typeface="Anton"/>
              <a:cs typeface="Anton"/>
              <a:sym typeface="Anton"/>
            </a:endParaRPr>
          </a:p>
        </p:txBody>
      </p:sp>
      <p:sp>
        <p:nvSpPr>
          <p:cNvPr id="1351" name="Google Shape;1351;p54"/>
          <p:cNvSpPr txBox="1"/>
          <p:nvPr/>
        </p:nvSpPr>
        <p:spPr>
          <a:xfrm>
            <a:off x="5648219" y="1599436"/>
            <a:ext cx="2772781" cy="6752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dirty="0">
                <a:solidFill>
                  <a:srgbClr val="294C60"/>
                </a:solidFill>
                <a:latin typeface="Bahnschrift SemiBold Condensed" panose="020B0502040204020203" pitchFamily="34" charset="0"/>
                <a:ea typeface="Ubuntu"/>
                <a:cs typeface="Ubuntu"/>
                <a:sym typeface="Ubuntu"/>
              </a:rPr>
              <a:t>Slack, Notion,</a:t>
            </a:r>
          </a:p>
          <a:p>
            <a:pPr marL="0" lvl="0" indent="0" algn="l" rtl="0">
              <a:spcBef>
                <a:spcPts val="0"/>
              </a:spcBef>
              <a:spcAft>
                <a:spcPts val="0"/>
              </a:spcAft>
              <a:buNone/>
            </a:pPr>
            <a:r>
              <a:rPr lang="pt-BR" sz="1600" dirty="0">
                <a:solidFill>
                  <a:srgbClr val="294C60"/>
                </a:solidFill>
                <a:latin typeface="Bahnschrift SemiBold Condensed" panose="020B0502040204020203" pitchFamily="34" charset="0"/>
                <a:ea typeface="Ubuntu"/>
                <a:cs typeface="Ubuntu"/>
                <a:sym typeface="Ubuntu"/>
              </a:rPr>
              <a:t>I also learnt how to use stackoverflow </a:t>
            </a:r>
          </a:p>
        </p:txBody>
      </p:sp>
      <p:sp>
        <p:nvSpPr>
          <p:cNvPr id="1352" name="Google Shape;1352;p54"/>
          <p:cNvSpPr txBox="1"/>
          <p:nvPr/>
        </p:nvSpPr>
        <p:spPr>
          <a:xfrm>
            <a:off x="723287" y="3444692"/>
            <a:ext cx="2779124" cy="39835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dirty="0">
                <a:solidFill>
                  <a:srgbClr val="294C60"/>
                </a:solidFill>
                <a:latin typeface="Bahnschrift SemiBold Condensed" panose="020B0502040204020203" pitchFamily="34" charset="0"/>
                <a:ea typeface="Anton"/>
                <a:cs typeface="Anton"/>
                <a:sym typeface="Anton"/>
              </a:rPr>
              <a:t>Package Managers</a:t>
            </a:r>
            <a:endParaRPr sz="2000" b="1" dirty="0">
              <a:solidFill>
                <a:srgbClr val="294C60"/>
              </a:solidFill>
              <a:latin typeface="Bahnschrift SemiBold Condensed" panose="020B0502040204020203" pitchFamily="34" charset="0"/>
              <a:ea typeface="Anton"/>
              <a:cs typeface="Anton"/>
              <a:sym typeface="Anton"/>
            </a:endParaRPr>
          </a:p>
        </p:txBody>
      </p:sp>
      <p:sp>
        <p:nvSpPr>
          <p:cNvPr id="1353" name="Google Shape;1353;p54"/>
          <p:cNvSpPr txBox="1"/>
          <p:nvPr/>
        </p:nvSpPr>
        <p:spPr>
          <a:xfrm>
            <a:off x="774255" y="3716778"/>
            <a:ext cx="2779125" cy="85101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rgbClr val="294C60"/>
                </a:solidFill>
                <a:latin typeface="Bahnschrift SemiBold Condensed" panose="020B0502040204020203" pitchFamily="34" charset="0"/>
                <a:ea typeface="Ubuntu"/>
                <a:cs typeface="Ubuntu"/>
                <a:sym typeface="Ubuntu"/>
              </a:rPr>
              <a:t>NPM</a:t>
            </a:r>
          </a:p>
          <a:p>
            <a:pPr marL="0" lvl="0" indent="0" rtl="0">
              <a:spcBef>
                <a:spcPts val="0"/>
              </a:spcBef>
              <a:spcAft>
                <a:spcPts val="0"/>
              </a:spcAft>
              <a:buNone/>
            </a:pPr>
            <a:r>
              <a:rPr lang="en-US" sz="1600" dirty="0">
                <a:solidFill>
                  <a:srgbClr val="294C60"/>
                </a:solidFill>
                <a:latin typeface="Bahnschrift SemiBold Condensed" panose="020B0502040204020203" pitchFamily="34" charset="0"/>
                <a:ea typeface="Ubuntu"/>
                <a:cs typeface="Ubuntu"/>
                <a:sym typeface="Ubuntu"/>
              </a:rPr>
              <a:t>Yarn</a:t>
            </a:r>
          </a:p>
          <a:p>
            <a:pPr marL="0" lvl="0" indent="0" rtl="0">
              <a:spcBef>
                <a:spcPts val="0"/>
              </a:spcBef>
              <a:spcAft>
                <a:spcPts val="0"/>
              </a:spcAft>
              <a:buNone/>
            </a:pPr>
            <a:r>
              <a:rPr lang="en-US" sz="1600" dirty="0">
                <a:solidFill>
                  <a:srgbClr val="294C60"/>
                </a:solidFill>
                <a:latin typeface="Bahnschrift SemiBold Condensed" panose="020B0502040204020203" pitchFamily="34" charset="0"/>
                <a:ea typeface="Ubuntu"/>
                <a:cs typeface="Ubuntu"/>
                <a:sym typeface="Ubuntu"/>
              </a:rPr>
              <a:t>pip</a:t>
            </a:r>
            <a:endParaRPr sz="1600" dirty="0">
              <a:solidFill>
                <a:srgbClr val="294C60"/>
              </a:solidFill>
              <a:latin typeface="Bahnschrift SemiBold Condensed" panose="020B0502040204020203" pitchFamily="34" charset="0"/>
              <a:ea typeface="Ubuntu"/>
              <a:cs typeface="Ubuntu"/>
              <a:sym typeface="Ubuntu"/>
            </a:endParaRPr>
          </a:p>
        </p:txBody>
      </p:sp>
      <p:sp>
        <p:nvSpPr>
          <p:cNvPr id="1354" name="Google Shape;1354;p54"/>
          <p:cNvSpPr txBox="1"/>
          <p:nvPr/>
        </p:nvSpPr>
        <p:spPr>
          <a:xfrm>
            <a:off x="713150" y="1021515"/>
            <a:ext cx="2725850" cy="39895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b="1" dirty="0">
                <a:solidFill>
                  <a:srgbClr val="294C60"/>
                </a:solidFill>
                <a:latin typeface="Bahnschrift SemiBold Condensed" panose="020B0502040204020203" pitchFamily="34" charset="0"/>
                <a:ea typeface="Anton"/>
                <a:cs typeface="Anton"/>
                <a:sym typeface="Anton"/>
              </a:rPr>
              <a:t>Technologies</a:t>
            </a:r>
            <a:endParaRPr sz="2200" b="1" dirty="0">
              <a:solidFill>
                <a:srgbClr val="294C60"/>
              </a:solidFill>
              <a:latin typeface="Bahnschrift SemiBold Condensed" panose="020B0502040204020203" pitchFamily="34" charset="0"/>
              <a:ea typeface="Anton"/>
              <a:cs typeface="Anton"/>
              <a:sym typeface="Anton"/>
            </a:endParaRPr>
          </a:p>
        </p:txBody>
      </p:sp>
      <p:sp>
        <p:nvSpPr>
          <p:cNvPr id="1355" name="Google Shape;1355;p54"/>
          <p:cNvSpPr txBox="1"/>
          <p:nvPr/>
        </p:nvSpPr>
        <p:spPr>
          <a:xfrm>
            <a:off x="685287" y="1351790"/>
            <a:ext cx="3979098" cy="91033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a:solidFill>
                  <a:srgbClr val="294C60"/>
                </a:solidFill>
                <a:latin typeface="Bahnschrift SemiBold Condensed" panose="020B0502040204020203" pitchFamily="34" charset="0"/>
                <a:ea typeface="Ubuntu"/>
                <a:cs typeface="Ubuntu"/>
                <a:sym typeface="Ubuntu"/>
              </a:rPr>
              <a:t>Html, CSS and JavaScript</a:t>
            </a:r>
          </a:p>
          <a:p>
            <a:pPr marL="0" lvl="0" indent="0" rtl="0">
              <a:spcBef>
                <a:spcPts val="0"/>
              </a:spcBef>
              <a:spcAft>
                <a:spcPts val="0"/>
              </a:spcAft>
              <a:buNone/>
            </a:pPr>
            <a:r>
              <a:rPr lang="en-US" sz="1600" dirty="0">
                <a:solidFill>
                  <a:srgbClr val="294C60"/>
                </a:solidFill>
                <a:latin typeface="Bahnschrift SemiBold Condensed" panose="020B0502040204020203" pitchFamily="34" charset="0"/>
                <a:ea typeface="Ubuntu"/>
                <a:cs typeface="Ubuntu"/>
                <a:sym typeface="Ubuntu"/>
              </a:rPr>
              <a:t>JavaScript Framework/ Library</a:t>
            </a:r>
          </a:p>
          <a:p>
            <a:pPr marL="0" lvl="0" indent="0" rtl="0">
              <a:spcBef>
                <a:spcPts val="0"/>
              </a:spcBef>
              <a:spcAft>
                <a:spcPts val="0"/>
              </a:spcAft>
              <a:buNone/>
            </a:pPr>
            <a:r>
              <a:rPr lang="en-US" sz="1600" dirty="0">
                <a:solidFill>
                  <a:srgbClr val="294C60"/>
                </a:solidFill>
                <a:latin typeface="Bahnschrift SemiBold Condensed" panose="020B0502040204020203" pitchFamily="34" charset="0"/>
                <a:ea typeface="Ubuntu"/>
                <a:cs typeface="Ubuntu"/>
                <a:sym typeface="Ubuntu"/>
              </a:rPr>
              <a:t>(Vue js and React js)</a:t>
            </a:r>
            <a:endParaRPr sz="1600" dirty="0">
              <a:solidFill>
                <a:srgbClr val="294C60"/>
              </a:solidFill>
              <a:latin typeface="Bahnschrift SemiBold Condensed" panose="020B0502040204020203" pitchFamily="34" charset="0"/>
              <a:ea typeface="Ubuntu"/>
              <a:cs typeface="Ubuntu"/>
              <a:sym typeface="Ubuntu"/>
            </a:endParaRPr>
          </a:p>
        </p:txBody>
      </p:sp>
      <p:sp>
        <p:nvSpPr>
          <p:cNvPr id="1356" name="Google Shape;1356;p54"/>
          <p:cNvSpPr txBox="1"/>
          <p:nvPr/>
        </p:nvSpPr>
        <p:spPr>
          <a:xfrm>
            <a:off x="5671584" y="2231524"/>
            <a:ext cx="2788927" cy="3560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dirty="0">
                <a:solidFill>
                  <a:srgbClr val="294C60"/>
                </a:solidFill>
                <a:latin typeface="Bahnschrift SemiBold Condensed" panose="020B0502040204020203" pitchFamily="34" charset="0"/>
                <a:ea typeface="Anton"/>
                <a:cs typeface="Anton"/>
                <a:sym typeface="Anton"/>
              </a:rPr>
              <a:t>Data Science</a:t>
            </a:r>
            <a:endParaRPr sz="2000" b="1" dirty="0">
              <a:solidFill>
                <a:srgbClr val="294C60"/>
              </a:solidFill>
              <a:latin typeface="Bahnschrift SemiBold Condensed" panose="020B0502040204020203" pitchFamily="34" charset="0"/>
              <a:ea typeface="Anton"/>
              <a:cs typeface="Anton"/>
              <a:sym typeface="Anton"/>
            </a:endParaRPr>
          </a:p>
        </p:txBody>
      </p:sp>
      <p:sp>
        <p:nvSpPr>
          <p:cNvPr id="1357" name="Google Shape;1357;p54"/>
          <p:cNvSpPr txBox="1"/>
          <p:nvPr/>
        </p:nvSpPr>
        <p:spPr>
          <a:xfrm>
            <a:off x="5648219" y="2559744"/>
            <a:ext cx="2788927" cy="85230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294C60"/>
                </a:solidFill>
                <a:latin typeface="Bahnschrift SemiBold Condensed" panose="020B0502040204020203" pitchFamily="34" charset="0"/>
                <a:ea typeface="Ubuntu"/>
                <a:cs typeface="Ubuntu"/>
                <a:sym typeface="Ubuntu"/>
              </a:rPr>
              <a:t>I was taught the basics of excel and python(some libraries) in relations to data science.</a:t>
            </a:r>
            <a:endParaRPr sz="1600" dirty="0">
              <a:solidFill>
                <a:srgbClr val="294C60"/>
              </a:solidFill>
              <a:latin typeface="Bahnschrift SemiBold Condensed" panose="020B0502040204020203" pitchFamily="34" charset="0"/>
              <a:ea typeface="Ubuntu"/>
              <a:cs typeface="Ubuntu"/>
              <a:sym typeface="Ubuntu"/>
            </a:endParaRPr>
          </a:p>
        </p:txBody>
      </p:sp>
      <p:sp>
        <p:nvSpPr>
          <p:cNvPr id="1359" name="Google Shape;1359;p54"/>
          <p:cNvSpPr txBox="1"/>
          <p:nvPr/>
        </p:nvSpPr>
        <p:spPr>
          <a:xfrm>
            <a:off x="5620912" y="3954461"/>
            <a:ext cx="2748834" cy="6711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dirty="0">
                <a:solidFill>
                  <a:srgbClr val="294C60"/>
                </a:solidFill>
                <a:latin typeface="Bahnschrift SemiBold Condensed" panose="020B0502040204020203" pitchFamily="34" charset="0"/>
                <a:ea typeface="Ubuntu"/>
                <a:cs typeface="Ubuntu"/>
                <a:sym typeface="Ubuntu"/>
              </a:rPr>
              <a:t>I learnt how to use git, github and</a:t>
            </a:r>
          </a:p>
          <a:p>
            <a:pPr marL="0" lvl="0" indent="0" algn="l" rtl="0">
              <a:spcBef>
                <a:spcPts val="0"/>
              </a:spcBef>
              <a:spcAft>
                <a:spcPts val="0"/>
              </a:spcAft>
              <a:buNone/>
            </a:pPr>
            <a:r>
              <a:rPr lang="pt-BR" sz="1600" dirty="0">
                <a:solidFill>
                  <a:srgbClr val="294C60"/>
                </a:solidFill>
                <a:latin typeface="Bahnschrift SemiBold Condensed" panose="020B0502040204020203" pitchFamily="34" charset="0"/>
                <a:ea typeface="Ubuntu"/>
                <a:cs typeface="Ubuntu"/>
                <a:sym typeface="Ubuntu"/>
              </a:rPr>
              <a:t> gitbash(hosting environment)</a:t>
            </a:r>
          </a:p>
        </p:txBody>
      </p:sp>
      <p:sp>
        <p:nvSpPr>
          <p:cNvPr id="1365" name="Google Shape;1365;p54"/>
          <p:cNvSpPr txBox="1"/>
          <p:nvPr/>
        </p:nvSpPr>
        <p:spPr>
          <a:xfrm>
            <a:off x="5654999" y="3584932"/>
            <a:ext cx="2779074" cy="4195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b="1" dirty="0">
                <a:solidFill>
                  <a:srgbClr val="294C60"/>
                </a:solidFill>
                <a:latin typeface="Bahnschrift SemiBold Condensed" panose="020B0502040204020203" pitchFamily="34" charset="0"/>
                <a:ea typeface="Anton"/>
                <a:cs typeface="Anton"/>
                <a:sym typeface="Anton"/>
              </a:rPr>
              <a:t>Working with version control systems</a:t>
            </a:r>
            <a:endParaRPr sz="2000" b="1" dirty="0">
              <a:solidFill>
                <a:srgbClr val="294C60"/>
              </a:solidFill>
              <a:latin typeface="Bahnschrift SemiBold Condensed" panose="020B0502040204020203" pitchFamily="34" charset="0"/>
              <a:ea typeface="Anton"/>
              <a:cs typeface="Anton"/>
              <a:sym typeface="Anton"/>
            </a:endParaRPr>
          </a:p>
        </p:txBody>
      </p:sp>
      <p:cxnSp>
        <p:nvCxnSpPr>
          <p:cNvPr id="1366" name="Google Shape;1366;p54"/>
          <p:cNvCxnSpPr>
            <a:cxnSpLocks/>
          </p:cNvCxnSpPr>
          <p:nvPr/>
        </p:nvCxnSpPr>
        <p:spPr>
          <a:xfrm rot="16200000" flipV="1">
            <a:off x="4921057" y="3328306"/>
            <a:ext cx="715853" cy="638535"/>
          </a:xfrm>
          <a:prstGeom prst="curvedConnector3">
            <a:avLst>
              <a:gd name="adj1" fmla="val 50000"/>
            </a:avLst>
          </a:prstGeom>
          <a:noFill/>
          <a:ln w="9525" cap="flat" cmpd="sng">
            <a:solidFill>
              <a:schemeClr val="accent5"/>
            </a:solidFill>
            <a:prstDash val="solid"/>
            <a:round/>
            <a:headEnd type="none" w="med" len="med"/>
            <a:tailEnd type="oval" w="med" len="med"/>
          </a:ln>
        </p:spPr>
      </p:cxnSp>
      <p:cxnSp>
        <p:nvCxnSpPr>
          <p:cNvPr id="1367" name="Google Shape;1367;p54"/>
          <p:cNvCxnSpPr>
            <a:cxnSpLocks/>
          </p:cNvCxnSpPr>
          <p:nvPr/>
        </p:nvCxnSpPr>
        <p:spPr>
          <a:xfrm rot="10800000" flipV="1">
            <a:off x="5087987" y="2576508"/>
            <a:ext cx="585465" cy="74431"/>
          </a:xfrm>
          <a:prstGeom prst="curvedConnector3">
            <a:avLst>
              <a:gd name="adj1" fmla="val 50000"/>
            </a:avLst>
          </a:prstGeom>
          <a:noFill/>
          <a:ln w="9525" cap="flat" cmpd="sng">
            <a:solidFill>
              <a:schemeClr val="accent5"/>
            </a:solidFill>
            <a:prstDash val="solid"/>
            <a:round/>
            <a:headEnd type="none" w="med" len="med"/>
            <a:tailEnd type="oval" w="med" len="med"/>
          </a:ln>
        </p:spPr>
      </p:cxnSp>
      <p:cxnSp>
        <p:nvCxnSpPr>
          <p:cNvPr id="1368" name="Google Shape;1368;p54"/>
          <p:cNvCxnSpPr>
            <a:cxnSpLocks/>
            <a:stCxn id="1345" idx="1"/>
          </p:cNvCxnSpPr>
          <p:nvPr/>
        </p:nvCxnSpPr>
        <p:spPr>
          <a:xfrm rot="10800000" flipV="1">
            <a:off x="5049221" y="1680250"/>
            <a:ext cx="602304" cy="549924"/>
          </a:xfrm>
          <a:prstGeom prst="curvedConnector3">
            <a:avLst>
              <a:gd name="adj1" fmla="val 50000"/>
            </a:avLst>
          </a:prstGeom>
          <a:noFill/>
          <a:ln w="9525" cap="flat" cmpd="sng">
            <a:solidFill>
              <a:schemeClr val="accent5"/>
            </a:solidFill>
            <a:prstDash val="solid"/>
            <a:round/>
            <a:headEnd type="none" w="med" len="med"/>
            <a:tailEnd type="oval" w="med" len="med"/>
          </a:ln>
        </p:spPr>
      </p:cxnSp>
      <p:cxnSp>
        <p:nvCxnSpPr>
          <p:cNvPr id="1369" name="Google Shape;1369;p54"/>
          <p:cNvCxnSpPr>
            <a:cxnSpLocks/>
            <a:stCxn id="1342" idx="3"/>
          </p:cNvCxnSpPr>
          <p:nvPr/>
        </p:nvCxnSpPr>
        <p:spPr>
          <a:xfrm>
            <a:off x="3492350" y="1680100"/>
            <a:ext cx="766425" cy="246901"/>
          </a:xfrm>
          <a:prstGeom prst="curvedConnector3">
            <a:avLst>
              <a:gd name="adj1" fmla="val 50000"/>
            </a:avLst>
          </a:prstGeom>
          <a:noFill/>
          <a:ln w="9525" cap="flat" cmpd="sng">
            <a:solidFill>
              <a:schemeClr val="accent5"/>
            </a:solidFill>
            <a:prstDash val="solid"/>
            <a:round/>
            <a:headEnd type="none" w="med" len="med"/>
            <a:tailEnd type="oval" w="med" len="med"/>
          </a:ln>
        </p:spPr>
      </p:cxnSp>
      <p:cxnSp>
        <p:nvCxnSpPr>
          <p:cNvPr id="1370" name="Google Shape;1370;p54"/>
          <p:cNvCxnSpPr>
            <a:cxnSpLocks/>
          </p:cNvCxnSpPr>
          <p:nvPr/>
        </p:nvCxnSpPr>
        <p:spPr>
          <a:xfrm flipV="1">
            <a:off x="3466908" y="2677770"/>
            <a:ext cx="857215" cy="269824"/>
          </a:xfrm>
          <a:prstGeom prst="curvedConnector3">
            <a:avLst>
              <a:gd name="adj1" fmla="val 50000"/>
            </a:avLst>
          </a:prstGeom>
          <a:noFill/>
          <a:ln w="9525" cap="flat" cmpd="sng">
            <a:solidFill>
              <a:schemeClr val="accent5"/>
            </a:solidFill>
            <a:prstDash val="solid"/>
            <a:round/>
            <a:headEnd type="none" w="med" len="med"/>
            <a:tailEnd type="oval" w="med" len="med"/>
          </a:ln>
        </p:spPr>
      </p:cxnSp>
      <p:cxnSp>
        <p:nvCxnSpPr>
          <p:cNvPr id="1371" name="Google Shape;1371;p54"/>
          <p:cNvCxnSpPr/>
          <p:nvPr/>
        </p:nvCxnSpPr>
        <p:spPr>
          <a:xfrm rot="10800000" flipH="1">
            <a:off x="3479391" y="3212194"/>
            <a:ext cx="822000" cy="547200"/>
          </a:xfrm>
          <a:prstGeom prst="curvedConnector3">
            <a:avLst>
              <a:gd name="adj1" fmla="val 50000"/>
            </a:avLst>
          </a:prstGeom>
          <a:noFill/>
          <a:ln w="9525" cap="flat" cmpd="sng">
            <a:solidFill>
              <a:schemeClr val="accent5"/>
            </a:solidFill>
            <a:prstDash val="solid"/>
            <a:round/>
            <a:headEnd type="none" w="med" len="med"/>
            <a:tailEnd type="oval" w="med" len="med"/>
          </a:ln>
        </p:spPr>
      </p:cxnSp>
      <p:pic>
        <p:nvPicPr>
          <p:cNvPr id="18" name="Picture 17">
            <a:extLst>
              <a:ext uri="{FF2B5EF4-FFF2-40B4-BE49-F238E27FC236}">
                <a16:creationId xmlns:a16="http://schemas.microsoft.com/office/drawing/2014/main" id="{568B1175-09C8-4C4D-B457-531D40DDD1E3}"/>
              </a:ext>
            </a:extLst>
          </p:cNvPr>
          <p:cNvPicPr>
            <a:picLocks noChangeAspect="1"/>
          </p:cNvPicPr>
          <p:nvPr/>
        </p:nvPicPr>
        <p:blipFill>
          <a:blip r:embed="rId3"/>
          <a:stretch>
            <a:fillRect/>
          </a:stretch>
        </p:blipFill>
        <p:spPr>
          <a:xfrm>
            <a:off x="8583168" y="0"/>
            <a:ext cx="560832" cy="56083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3"/>
          <p:cNvSpPr txBox="1">
            <a:spLocks noGrp="1"/>
          </p:cNvSpPr>
          <p:nvPr>
            <p:ph type="title"/>
          </p:nvPr>
        </p:nvSpPr>
        <p:spPr>
          <a:xfrm>
            <a:off x="1805608" y="2171750"/>
            <a:ext cx="5532783" cy="7999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5000" b="1" dirty="0">
                <a:latin typeface="Bahnschrift SemiBold Condensed" panose="020B0502040204020203" pitchFamily="34" charset="0"/>
              </a:rPr>
              <a:t>Project Executed</a:t>
            </a:r>
            <a:endParaRPr sz="5000" b="1"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FA4D7032-8A91-4EF2-8780-367D3DCCFAE6}"/>
              </a:ext>
            </a:extLst>
          </p:cNvPr>
          <p:cNvPicPr>
            <a:picLocks noChangeAspect="1"/>
          </p:cNvPicPr>
          <p:nvPr/>
        </p:nvPicPr>
        <p:blipFill>
          <a:blip r:embed="rId3"/>
          <a:stretch>
            <a:fillRect/>
          </a:stretch>
        </p:blipFill>
        <p:spPr>
          <a:xfrm>
            <a:off x="8535163" y="0"/>
            <a:ext cx="608837" cy="608837"/>
          </a:xfrm>
          <a:prstGeom prst="rect">
            <a:avLst/>
          </a:prstGeom>
        </p:spPr>
      </p:pic>
    </p:spTree>
    <p:extLst>
      <p:ext uri="{BB962C8B-B14F-4D97-AF65-F5344CB8AC3E}">
        <p14:creationId xmlns:p14="http://schemas.microsoft.com/office/powerpoint/2010/main" val="3106649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74"/>
          <p:cNvSpPr txBox="1">
            <a:spLocks noGrp="1"/>
          </p:cNvSpPr>
          <p:nvPr>
            <p:ph type="title"/>
          </p:nvPr>
        </p:nvSpPr>
        <p:spPr>
          <a:xfrm>
            <a:off x="713250" y="147109"/>
            <a:ext cx="7717500" cy="4961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Project 1</a:t>
            </a:r>
            <a:endParaRPr dirty="0">
              <a:latin typeface="Anton" pitchFamily="2" charset="0"/>
            </a:endParaRPr>
          </a:p>
        </p:txBody>
      </p:sp>
      <p:sp>
        <p:nvSpPr>
          <p:cNvPr id="318" name="TextBox 317">
            <a:extLst>
              <a:ext uri="{FF2B5EF4-FFF2-40B4-BE49-F238E27FC236}">
                <a16:creationId xmlns:a16="http://schemas.microsoft.com/office/drawing/2014/main" id="{599878D5-FDA6-4F93-954C-F9D7B857E8E5}"/>
              </a:ext>
            </a:extLst>
          </p:cNvPr>
          <p:cNvSpPr txBox="1"/>
          <p:nvPr/>
        </p:nvSpPr>
        <p:spPr>
          <a:xfrm>
            <a:off x="375219" y="562852"/>
            <a:ext cx="8409327" cy="984885"/>
          </a:xfrm>
          <a:prstGeom prst="rect">
            <a:avLst/>
          </a:prstGeom>
          <a:noFill/>
        </p:spPr>
        <p:txBody>
          <a:bodyPr wrap="square">
            <a:spAutoFit/>
          </a:bodyPr>
          <a:lstStyle/>
          <a:p>
            <a:pPr algn="just">
              <a:spcBef>
                <a:spcPts val="200"/>
              </a:spcBef>
            </a:pPr>
            <a:r>
              <a:rPr lang="en-US" sz="22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rPr>
              <a:t>UI design of a financial management app</a:t>
            </a:r>
            <a:r>
              <a:rPr lang="en-US" sz="20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rPr>
              <a:t>	</a:t>
            </a:r>
            <a:endParaRPr lang="en-NG" sz="20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endParaRPr>
          </a:p>
          <a:p>
            <a:pPr algn="just" fontAlgn="base"/>
            <a:r>
              <a:rPr lang="en-US" sz="1800" dirty="0">
                <a:solidFill>
                  <a:schemeClr val="accent5"/>
                </a:solidFill>
                <a:effectLst/>
                <a:latin typeface="Bahnschrift SemiBold Condensed" panose="020B0502040204020203" pitchFamily="34" charset="0"/>
                <a:ea typeface="Times New Roman" panose="02020603050405020304" pitchFamily="18" charset="0"/>
              </a:rPr>
              <a:t>Financial Management application, helps individuals saves their money rather than allowing users squander their money. This UI was designed using figma.</a:t>
            </a:r>
            <a:endParaRPr lang="en-NG" sz="1800" dirty="0">
              <a:solidFill>
                <a:schemeClr val="accent5"/>
              </a:solidFill>
              <a:effectLst/>
              <a:latin typeface="Bahnschrift SemiBold Condensed" panose="020B0502040204020203" pitchFamily="34" charset="0"/>
              <a:ea typeface="Times New Roman" panose="02020603050405020304" pitchFamily="18" charset="0"/>
            </a:endParaRPr>
          </a:p>
        </p:txBody>
      </p:sp>
      <p:pic>
        <p:nvPicPr>
          <p:cNvPr id="10" name="Picture 9">
            <a:extLst>
              <a:ext uri="{FF2B5EF4-FFF2-40B4-BE49-F238E27FC236}">
                <a16:creationId xmlns:a16="http://schemas.microsoft.com/office/drawing/2014/main" id="{BF308920-5548-418D-B5F0-09FDAF97E9F3}"/>
              </a:ext>
            </a:extLst>
          </p:cNvPr>
          <p:cNvPicPr>
            <a:picLocks noChangeAspect="1"/>
          </p:cNvPicPr>
          <p:nvPr/>
        </p:nvPicPr>
        <p:blipFill>
          <a:blip r:embed="rId3"/>
          <a:stretch>
            <a:fillRect/>
          </a:stretch>
        </p:blipFill>
        <p:spPr>
          <a:xfrm>
            <a:off x="578143" y="1655380"/>
            <a:ext cx="1212820" cy="2618060"/>
          </a:xfrm>
          <a:prstGeom prst="rect">
            <a:avLst/>
          </a:prstGeom>
        </p:spPr>
      </p:pic>
      <p:pic>
        <p:nvPicPr>
          <p:cNvPr id="12" name="Picture 11">
            <a:extLst>
              <a:ext uri="{FF2B5EF4-FFF2-40B4-BE49-F238E27FC236}">
                <a16:creationId xmlns:a16="http://schemas.microsoft.com/office/drawing/2014/main" id="{C1B97868-6AEB-41E0-A634-43F6CCF5F727}"/>
              </a:ext>
            </a:extLst>
          </p:cNvPr>
          <p:cNvPicPr>
            <a:picLocks noChangeAspect="1"/>
          </p:cNvPicPr>
          <p:nvPr/>
        </p:nvPicPr>
        <p:blipFill>
          <a:blip r:embed="rId4"/>
          <a:stretch>
            <a:fillRect/>
          </a:stretch>
        </p:blipFill>
        <p:spPr>
          <a:xfrm>
            <a:off x="2176535" y="1651816"/>
            <a:ext cx="1212820" cy="2618058"/>
          </a:xfrm>
          <a:prstGeom prst="rect">
            <a:avLst/>
          </a:prstGeom>
        </p:spPr>
      </p:pic>
      <p:pic>
        <p:nvPicPr>
          <p:cNvPr id="14" name="Picture 13">
            <a:extLst>
              <a:ext uri="{FF2B5EF4-FFF2-40B4-BE49-F238E27FC236}">
                <a16:creationId xmlns:a16="http://schemas.microsoft.com/office/drawing/2014/main" id="{344428C2-35EE-4258-9D63-93A5D299D1C3}"/>
              </a:ext>
            </a:extLst>
          </p:cNvPr>
          <p:cNvPicPr>
            <a:picLocks noChangeAspect="1"/>
          </p:cNvPicPr>
          <p:nvPr/>
        </p:nvPicPr>
        <p:blipFill>
          <a:blip r:embed="rId5"/>
          <a:stretch>
            <a:fillRect/>
          </a:stretch>
        </p:blipFill>
        <p:spPr>
          <a:xfrm>
            <a:off x="3774930" y="1651816"/>
            <a:ext cx="1212821" cy="2618060"/>
          </a:xfrm>
          <a:prstGeom prst="rect">
            <a:avLst/>
          </a:prstGeom>
        </p:spPr>
      </p:pic>
      <p:pic>
        <p:nvPicPr>
          <p:cNvPr id="16" name="Picture 15">
            <a:extLst>
              <a:ext uri="{FF2B5EF4-FFF2-40B4-BE49-F238E27FC236}">
                <a16:creationId xmlns:a16="http://schemas.microsoft.com/office/drawing/2014/main" id="{6FF666BC-5AE3-4B3E-87A7-45153DB0360B}"/>
              </a:ext>
            </a:extLst>
          </p:cNvPr>
          <p:cNvPicPr>
            <a:picLocks noChangeAspect="1"/>
          </p:cNvPicPr>
          <p:nvPr/>
        </p:nvPicPr>
        <p:blipFill>
          <a:blip r:embed="rId6"/>
          <a:stretch>
            <a:fillRect/>
          </a:stretch>
        </p:blipFill>
        <p:spPr>
          <a:xfrm>
            <a:off x="5400811" y="1651816"/>
            <a:ext cx="1212821" cy="2618060"/>
          </a:xfrm>
          <a:prstGeom prst="rect">
            <a:avLst/>
          </a:prstGeom>
        </p:spPr>
      </p:pic>
      <p:pic>
        <p:nvPicPr>
          <p:cNvPr id="18" name="Picture 17">
            <a:extLst>
              <a:ext uri="{FF2B5EF4-FFF2-40B4-BE49-F238E27FC236}">
                <a16:creationId xmlns:a16="http://schemas.microsoft.com/office/drawing/2014/main" id="{29917ACE-FDF7-43CF-BEF7-96220BA5BA20}"/>
              </a:ext>
            </a:extLst>
          </p:cNvPr>
          <p:cNvPicPr>
            <a:picLocks noChangeAspect="1"/>
          </p:cNvPicPr>
          <p:nvPr/>
        </p:nvPicPr>
        <p:blipFill>
          <a:blip r:embed="rId7"/>
          <a:stretch>
            <a:fillRect/>
          </a:stretch>
        </p:blipFill>
        <p:spPr>
          <a:xfrm>
            <a:off x="7026691" y="1651819"/>
            <a:ext cx="1212819" cy="2618056"/>
          </a:xfrm>
          <a:prstGeom prst="rect">
            <a:avLst/>
          </a:prstGeom>
        </p:spPr>
      </p:pic>
      <p:sp>
        <p:nvSpPr>
          <p:cNvPr id="336" name="TextBox 335">
            <a:extLst>
              <a:ext uri="{FF2B5EF4-FFF2-40B4-BE49-F238E27FC236}">
                <a16:creationId xmlns:a16="http://schemas.microsoft.com/office/drawing/2014/main" id="{4D7659FD-77D3-4CFA-84E2-19513F9EEBD5}"/>
              </a:ext>
            </a:extLst>
          </p:cNvPr>
          <p:cNvSpPr txBox="1"/>
          <p:nvPr/>
        </p:nvSpPr>
        <p:spPr>
          <a:xfrm>
            <a:off x="578143" y="4269874"/>
            <a:ext cx="7718797" cy="846386"/>
          </a:xfrm>
          <a:prstGeom prst="rect">
            <a:avLst/>
          </a:prstGeom>
          <a:noFill/>
        </p:spPr>
        <p:txBody>
          <a:bodyPr wrap="square">
            <a:spAutoFit/>
          </a:bodyPr>
          <a:lstStyle/>
          <a:p>
            <a:pPr algn="just" fontAlgn="base">
              <a:lnSpc>
                <a:spcPct val="150000"/>
              </a:lnSpc>
              <a:spcBef>
                <a:spcPts val="1200"/>
              </a:spcBef>
              <a:tabLst>
                <a:tab pos="1757045" algn="l"/>
                <a:tab pos="3626485" algn="l"/>
                <a:tab pos="5486400" algn="l"/>
                <a:tab pos="7243445" algn="l"/>
              </a:tabLst>
            </a:pPr>
            <a:r>
              <a:rPr lang="en-US" b="1" dirty="0">
                <a:solidFill>
                  <a:schemeClr val="accent5"/>
                </a:solidFill>
                <a:effectLst/>
                <a:latin typeface="Bahnschrift SemiBold Condensed" panose="020B0502040204020203" pitchFamily="34" charset="0"/>
                <a:ea typeface="Times New Roman" panose="02020603050405020304" pitchFamily="18" charset="0"/>
              </a:rPr>
              <a:t>Fig 3.1: Splash Screen 1     Fig 3.2: Splash Screen 2   Fig 3.3: Splash Screen 3       Fig 3.4: Splash screen 4        Fig 3.5: Login Page</a:t>
            </a:r>
            <a:endParaRPr lang="en-NG" dirty="0">
              <a:solidFill>
                <a:schemeClr val="accent5"/>
              </a:solidFill>
              <a:effectLst/>
              <a:latin typeface="Bahnschrift SemiBold Condensed" panose="020B0502040204020203" pitchFamily="34" charset="0"/>
              <a:ea typeface="Times New Roman" panose="02020603050405020304" pitchFamily="18" charset="0"/>
            </a:endParaRPr>
          </a:p>
          <a:p>
            <a:br>
              <a:rPr lang="en-US" sz="1400" b="1" dirty="0">
                <a:solidFill>
                  <a:schemeClr val="accent5"/>
                </a:solidFill>
                <a:effectLst/>
                <a:latin typeface="Times New Roman" panose="02020603050405020304" pitchFamily="18" charset="0"/>
                <a:ea typeface="Times New Roman" panose="02020603050405020304" pitchFamily="18" charset="0"/>
              </a:rPr>
            </a:br>
            <a:endParaRPr lang="en-NG" dirty="0">
              <a:solidFill>
                <a:schemeClr val="accent5"/>
              </a:solidFill>
            </a:endParaRPr>
          </a:p>
        </p:txBody>
      </p:sp>
      <p:pic>
        <p:nvPicPr>
          <p:cNvPr id="337" name="Picture 336">
            <a:extLst>
              <a:ext uri="{FF2B5EF4-FFF2-40B4-BE49-F238E27FC236}">
                <a16:creationId xmlns:a16="http://schemas.microsoft.com/office/drawing/2014/main" id="{167181C5-4EFA-4E5B-BACA-456E4048BBD6}"/>
              </a:ext>
            </a:extLst>
          </p:cNvPr>
          <p:cNvPicPr>
            <a:picLocks noChangeAspect="1"/>
          </p:cNvPicPr>
          <p:nvPr/>
        </p:nvPicPr>
        <p:blipFill>
          <a:blip r:embed="rId8"/>
          <a:stretch>
            <a:fillRect/>
          </a:stretch>
        </p:blipFill>
        <p:spPr>
          <a:xfrm>
            <a:off x="8552622" y="0"/>
            <a:ext cx="591378" cy="591378"/>
          </a:xfrm>
          <a:prstGeom prst="rect">
            <a:avLst/>
          </a:prstGeom>
        </p:spPr>
      </p:pic>
    </p:spTree>
    <p:extLst>
      <p:ext uri="{BB962C8B-B14F-4D97-AF65-F5344CB8AC3E}">
        <p14:creationId xmlns:p14="http://schemas.microsoft.com/office/powerpoint/2010/main" val="397623705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3" name="Picture 2">
            <a:extLst>
              <a:ext uri="{FF2B5EF4-FFF2-40B4-BE49-F238E27FC236}">
                <a16:creationId xmlns:a16="http://schemas.microsoft.com/office/drawing/2014/main" id="{A2660553-6B6B-4509-8DFA-1A1963D4AEB1}"/>
              </a:ext>
            </a:extLst>
          </p:cNvPr>
          <p:cNvPicPr>
            <a:picLocks noChangeAspect="1"/>
          </p:cNvPicPr>
          <p:nvPr/>
        </p:nvPicPr>
        <p:blipFill>
          <a:blip r:embed="rId3"/>
          <a:stretch>
            <a:fillRect/>
          </a:stretch>
        </p:blipFill>
        <p:spPr>
          <a:xfrm>
            <a:off x="692079" y="746858"/>
            <a:ext cx="1285962" cy="2775949"/>
          </a:xfrm>
          <a:prstGeom prst="rect">
            <a:avLst/>
          </a:prstGeom>
        </p:spPr>
      </p:pic>
      <p:pic>
        <p:nvPicPr>
          <p:cNvPr id="7" name="Picture 6">
            <a:extLst>
              <a:ext uri="{FF2B5EF4-FFF2-40B4-BE49-F238E27FC236}">
                <a16:creationId xmlns:a16="http://schemas.microsoft.com/office/drawing/2014/main" id="{BD7D9839-5167-4568-8A7D-354EB8FC68A7}"/>
              </a:ext>
            </a:extLst>
          </p:cNvPr>
          <p:cNvPicPr>
            <a:picLocks noChangeAspect="1"/>
          </p:cNvPicPr>
          <p:nvPr/>
        </p:nvPicPr>
        <p:blipFill>
          <a:blip r:embed="rId4"/>
          <a:stretch>
            <a:fillRect/>
          </a:stretch>
        </p:blipFill>
        <p:spPr>
          <a:xfrm>
            <a:off x="2286927" y="746856"/>
            <a:ext cx="1285962" cy="2775948"/>
          </a:xfrm>
          <a:prstGeom prst="rect">
            <a:avLst/>
          </a:prstGeom>
        </p:spPr>
      </p:pic>
      <p:pic>
        <p:nvPicPr>
          <p:cNvPr id="9" name="Picture 8">
            <a:extLst>
              <a:ext uri="{FF2B5EF4-FFF2-40B4-BE49-F238E27FC236}">
                <a16:creationId xmlns:a16="http://schemas.microsoft.com/office/drawing/2014/main" id="{E442C1E3-28B1-45AC-B33C-8555F96C3C3A}"/>
              </a:ext>
            </a:extLst>
          </p:cNvPr>
          <p:cNvPicPr>
            <a:picLocks noChangeAspect="1"/>
          </p:cNvPicPr>
          <p:nvPr/>
        </p:nvPicPr>
        <p:blipFill>
          <a:blip r:embed="rId5"/>
          <a:stretch>
            <a:fillRect/>
          </a:stretch>
        </p:blipFill>
        <p:spPr>
          <a:xfrm>
            <a:off x="3881775" y="746858"/>
            <a:ext cx="1285962" cy="2775946"/>
          </a:xfrm>
          <a:prstGeom prst="rect">
            <a:avLst/>
          </a:prstGeom>
        </p:spPr>
      </p:pic>
      <p:pic>
        <p:nvPicPr>
          <p:cNvPr id="13" name="Picture 12">
            <a:extLst>
              <a:ext uri="{FF2B5EF4-FFF2-40B4-BE49-F238E27FC236}">
                <a16:creationId xmlns:a16="http://schemas.microsoft.com/office/drawing/2014/main" id="{7B7E4E2A-06EC-4CEA-B0FA-4586DF4D31EA}"/>
              </a:ext>
            </a:extLst>
          </p:cNvPr>
          <p:cNvPicPr>
            <a:picLocks noChangeAspect="1"/>
          </p:cNvPicPr>
          <p:nvPr/>
        </p:nvPicPr>
        <p:blipFill>
          <a:blip r:embed="rId6"/>
          <a:stretch>
            <a:fillRect/>
          </a:stretch>
        </p:blipFill>
        <p:spPr>
          <a:xfrm>
            <a:off x="5571113" y="746856"/>
            <a:ext cx="1285962" cy="2775946"/>
          </a:xfrm>
          <a:prstGeom prst="rect">
            <a:avLst/>
          </a:prstGeom>
        </p:spPr>
      </p:pic>
      <p:sp>
        <p:nvSpPr>
          <p:cNvPr id="17" name="TextBox 16">
            <a:extLst>
              <a:ext uri="{FF2B5EF4-FFF2-40B4-BE49-F238E27FC236}">
                <a16:creationId xmlns:a16="http://schemas.microsoft.com/office/drawing/2014/main" id="{DC96EFB2-ED2E-433B-9AFD-FCAB1D206FF0}"/>
              </a:ext>
            </a:extLst>
          </p:cNvPr>
          <p:cNvSpPr txBox="1"/>
          <p:nvPr/>
        </p:nvSpPr>
        <p:spPr>
          <a:xfrm>
            <a:off x="636927" y="3522804"/>
            <a:ext cx="8141312" cy="371705"/>
          </a:xfrm>
          <a:prstGeom prst="rect">
            <a:avLst/>
          </a:prstGeom>
          <a:noFill/>
        </p:spPr>
        <p:txBody>
          <a:bodyPr wrap="square">
            <a:spAutoFit/>
          </a:bodyPr>
          <a:lstStyle/>
          <a:p>
            <a:pPr algn="just" fontAlgn="base">
              <a:lnSpc>
                <a:spcPct val="150000"/>
              </a:lnSpc>
              <a:tabLst>
                <a:tab pos="1654175" algn="l"/>
                <a:tab pos="3719195" algn="l"/>
                <a:tab pos="5506720" algn="l"/>
                <a:tab pos="7510145" algn="l"/>
              </a:tabLst>
            </a:pPr>
            <a:r>
              <a:rPr lang="en-US" b="1" dirty="0">
                <a:solidFill>
                  <a:schemeClr val="accent5"/>
                </a:solidFill>
                <a:effectLst/>
                <a:latin typeface="Bahnschrift SemiBold Condensed" panose="020B0502040204020203" pitchFamily="34" charset="0"/>
                <a:ea typeface="Times New Roman" panose="02020603050405020304" pitchFamily="18" charset="0"/>
              </a:rPr>
              <a:t>Fig 3.6: Sign Up Page        Fig 3.7: Home Screen             Fig 3.8: Savings Page        Fig 3.9: Active Budget Page      Fig 3.10: Create Budget</a:t>
            </a:r>
            <a:endParaRPr lang="en-NG" dirty="0">
              <a:solidFill>
                <a:schemeClr val="accent5"/>
              </a:solidFill>
              <a:effectLst/>
              <a:latin typeface="Bahnschrift SemiBold Condensed" panose="020B0502040204020203" pitchFamily="34" charset="0"/>
              <a:ea typeface="Times New Roman" panose="02020603050405020304" pitchFamily="18" charset="0"/>
            </a:endParaRPr>
          </a:p>
        </p:txBody>
      </p:sp>
      <p:pic>
        <p:nvPicPr>
          <p:cNvPr id="18" name="Picture 17">
            <a:extLst>
              <a:ext uri="{FF2B5EF4-FFF2-40B4-BE49-F238E27FC236}">
                <a16:creationId xmlns:a16="http://schemas.microsoft.com/office/drawing/2014/main" id="{7FA89CBA-D23F-4445-A246-D8870C765BAF}"/>
              </a:ext>
            </a:extLst>
          </p:cNvPr>
          <p:cNvPicPr>
            <a:picLocks noChangeAspect="1"/>
          </p:cNvPicPr>
          <p:nvPr/>
        </p:nvPicPr>
        <p:blipFill>
          <a:blip r:embed="rId7"/>
          <a:stretch>
            <a:fillRect/>
          </a:stretch>
        </p:blipFill>
        <p:spPr>
          <a:xfrm>
            <a:off x="7260451" y="746856"/>
            <a:ext cx="1285962" cy="2775946"/>
          </a:xfrm>
          <a:prstGeom prst="rect">
            <a:avLst/>
          </a:prstGeom>
        </p:spPr>
      </p:pic>
      <p:pic>
        <p:nvPicPr>
          <p:cNvPr id="20" name="Picture 19">
            <a:extLst>
              <a:ext uri="{FF2B5EF4-FFF2-40B4-BE49-F238E27FC236}">
                <a16:creationId xmlns:a16="http://schemas.microsoft.com/office/drawing/2014/main" id="{6E57C65E-D148-420B-B80B-5390408AA6E7}"/>
              </a:ext>
            </a:extLst>
          </p:cNvPr>
          <p:cNvPicPr>
            <a:picLocks noChangeAspect="1"/>
          </p:cNvPicPr>
          <p:nvPr/>
        </p:nvPicPr>
        <p:blipFill>
          <a:blip r:embed="rId8"/>
          <a:stretch>
            <a:fillRect/>
          </a:stretch>
        </p:blipFill>
        <p:spPr>
          <a:xfrm>
            <a:off x="8552622" y="0"/>
            <a:ext cx="591378" cy="591378"/>
          </a:xfrm>
          <a:prstGeom prst="rect">
            <a:avLst/>
          </a:prstGeom>
        </p:spPr>
      </p:pic>
    </p:spTree>
    <p:extLst>
      <p:ext uri="{BB962C8B-B14F-4D97-AF65-F5344CB8AC3E}">
        <p14:creationId xmlns:p14="http://schemas.microsoft.com/office/powerpoint/2010/main" val="1453240967"/>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9" name="Picture 8">
            <a:extLst>
              <a:ext uri="{FF2B5EF4-FFF2-40B4-BE49-F238E27FC236}">
                <a16:creationId xmlns:a16="http://schemas.microsoft.com/office/drawing/2014/main" id="{46E4A0D5-CCAD-4320-A190-621909E93F48}"/>
              </a:ext>
            </a:extLst>
          </p:cNvPr>
          <p:cNvPicPr>
            <a:picLocks noChangeAspect="1"/>
          </p:cNvPicPr>
          <p:nvPr/>
        </p:nvPicPr>
        <p:blipFill>
          <a:blip r:embed="rId3"/>
          <a:stretch>
            <a:fillRect/>
          </a:stretch>
        </p:blipFill>
        <p:spPr>
          <a:xfrm>
            <a:off x="630048" y="763127"/>
            <a:ext cx="1329220" cy="2869326"/>
          </a:xfrm>
          <a:prstGeom prst="rect">
            <a:avLst/>
          </a:prstGeom>
        </p:spPr>
      </p:pic>
      <p:pic>
        <p:nvPicPr>
          <p:cNvPr id="11" name="Picture 10">
            <a:extLst>
              <a:ext uri="{FF2B5EF4-FFF2-40B4-BE49-F238E27FC236}">
                <a16:creationId xmlns:a16="http://schemas.microsoft.com/office/drawing/2014/main" id="{DC5C53D3-BAF2-4C27-AB49-32156E77B47F}"/>
              </a:ext>
            </a:extLst>
          </p:cNvPr>
          <p:cNvPicPr>
            <a:picLocks noChangeAspect="1"/>
          </p:cNvPicPr>
          <p:nvPr/>
        </p:nvPicPr>
        <p:blipFill>
          <a:blip r:embed="rId4"/>
          <a:stretch>
            <a:fillRect/>
          </a:stretch>
        </p:blipFill>
        <p:spPr>
          <a:xfrm>
            <a:off x="2248802" y="763127"/>
            <a:ext cx="1329220" cy="2869326"/>
          </a:xfrm>
          <a:prstGeom prst="rect">
            <a:avLst/>
          </a:prstGeom>
        </p:spPr>
      </p:pic>
      <p:pic>
        <p:nvPicPr>
          <p:cNvPr id="13" name="Picture 12">
            <a:extLst>
              <a:ext uri="{FF2B5EF4-FFF2-40B4-BE49-F238E27FC236}">
                <a16:creationId xmlns:a16="http://schemas.microsoft.com/office/drawing/2014/main" id="{F784C810-83C6-4CD6-9586-7AF1656CDC76}"/>
              </a:ext>
            </a:extLst>
          </p:cNvPr>
          <p:cNvPicPr>
            <a:picLocks noChangeAspect="1"/>
          </p:cNvPicPr>
          <p:nvPr/>
        </p:nvPicPr>
        <p:blipFill>
          <a:blip r:embed="rId5"/>
          <a:stretch>
            <a:fillRect/>
          </a:stretch>
        </p:blipFill>
        <p:spPr>
          <a:xfrm>
            <a:off x="3867556" y="763126"/>
            <a:ext cx="1329220" cy="2869326"/>
          </a:xfrm>
          <a:prstGeom prst="rect">
            <a:avLst/>
          </a:prstGeom>
        </p:spPr>
      </p:pic>
      <p:pic>
        <p:nvPicPr>
          <p:cNvPr id="17" name="Picture 16">
            <a:extLst>
              <a:ext uri="{FF2B5EF4-FFF2-40B4-BE49-F238E27FC236}">
                <a16:creationId xmlns:a16="http://schemas.microsoft.com/office/drawing/2014/main" id="{DAA9B2C3-AA30-452B-BE4C-7267D2536A0C}"/>
              </a:ext>
            </a:extLst>
          </p:cNvPr>
          <p:cNvPicPr>
            <a:picLocks noChangeAspect="1"/>
          </p:cNvPicPr>
          <p:nvPr/>
        </p:nvPicPr>
        <p:blipFill>
          <a:blip r:embed="rId6"/>
          <a:stretch>
            <a:fillRect/>
          </a:stretch>
        </p:blipFill>
        <p:spPr>
          <a:xfrm>
            <a:off x="5481416" y="720381"/>
            <a:ext cx="1349021" cy="2912071"/>
          </a:xfrm>
          <a:prstGeom prst="rect">
            <a:avLst/>
          </a:prstGeom>
        </p:spPr>
      </p:pic>
      <p:pic>
        <p:nvPicPr>
          <p:cNvPr id="18" name="Picture 17">
            <a:extLst>
              <a:ext uri="{FF2B5EF4-FFF2-40B4-BE49-F238E27FC236}">
                <a16:creationId xmlns:a16="http://schemas.microsoft.com/office/drawing/2014/main" id="{02C4FF0B-ED39-4713-805B-DF9486990D4A}"/>
              </a:ext>
            </a:extLst>
          </p:cNvPr>
          <p:cNvPicPr>
            <a:picLocks noChangeAspect="1"/>
          </p:cNvPicPr>
          <p:nvPr/>
        </p:nvPicPr>
        <p:blipFill>
          <a:blip r:embed="rId7"/>
          <a:stretch>
            <a:fillRect/>
          </a:stretch>
        </p:blipFill>
        <p:spPr>
          <a:xfrm>
            <a:off x="7115078" y="741754"/>
            <a:ext cx="1349022" cy="2912071"/>
          </a:xfrm>
          <a:prstGeom prst="rect">
            <a:avLst/>
          </a:prstGeom>
        </p:spPr>
      </p:pic>
      <p:sp>
        <p:nvSpPr>
          <p:cNvPr id="20" name="TextBox 19">
            <a:extLst>
              <a:ext uri="{FF2B5EF4-FFF2-40B4-BE49-F238E27FC236}">
                <a16:creationId xmlns:a16="http://schemas.microsoft.com/office/drawing/2014/main" id="{8CCDBD81-876A-4151-B1C3-53D9FE887A42}"/>
              </a:ext>
            </a:extLst>
          </p:cNvPr>
          <p:cNvSpPr txBox="1"/>
          <p:nvPr/>
        </p:nvSpPr>
        <p:spPr>
          <a:xfrm>
            <a:off x="435589" y="3719882"/>
            <a:ext cx="8390641" cy="382221"/>
          </a:xfrm>
          <a:prstGeom prst="rect">
            <a:avLst/>
          </a:prstGeom>
          <a:noFill/>
        </p:spPr>
        <p:txBody>
          <a:bodyPr wrap="square">
            <a:spAutoFit/>
          </a:bodyPr>
          <a:lstStyle/>
          <a:p>
            <a:pPr algn="just">
              <a:lnSpc>
                <a:spcPct val="150000"/>
              </a:lnSpc>
              <a:spcBef>
                <a:spcPts val="1200"/>
              </a:spcBef>
              <a:tabLst>
                <a:tab pos="5321935" algn="l"/>
              </a:tabLst>
            </a:pPr>
            <a:r>
              <a:rPr lang="en-US" sz="1400" b="1" dirty="0">
                <a:solidFill>
                  <a:schemeClr val="accent5"/>
                </a:solidFill>
                <a:effectLst/>
                <a:latin typeface="Bahnschrift SemiBold Condensed" panose="020B0502040204020203" pitchFamily="34" charset="0"/>
                <a:ea typeface="Times New Roman" panose="02020603050405020304" pitchFamily="18" charset="0"/>
              </a:rPr>
              <a:t>Fig 3.11: Active Investment     Fig 3.12: Matured Investment         Fig 3.13: Invest            Fig 3.14: List of Investment        Fig 3.15: Notepad</a:t>
            </a:r>
            <a:endParaRPr lang="en-NG" sz="1400" dirty="0">
              <a:solidFill>
                <a:schemeClr val="accent5"/>
              </a:solidFill>
              <a:effectLst/>
              <a:latin typeface="Bahnschrift SemiBold Condensed" panose="020B0502040204020203" pitchFamily="34" charset="0"/>
              <a:ea typeface="Times New Roman" panose="02020603050405020304" pitchFamily="18" charset="0"/>
            </a:endParaRPr>
          </a:p>
        </p:txBody>
      </p:sp>
      <p:pic>
        <p:nvPicPr>
          <p:cNvPr id="21" name="Picture 20">
            <a:extLst>
              <a:ext uri="{FF2B5EF4-FFF2-40B4-BE49-F238E27FC236}">
                <a16:creationId xmlns:a16="http://schemas.microsoft.com/office/drawing/2014/main" id="{47A6E3A4-A9EE-450B-9BEF-0F9F5EE359DC}"/>
              </a:ext>
            </a:extLst>
          </p:cNvPr>
          <p:cNvPicPr>
            <a:picLocks noChangeAspect="1"/>
          </p:cNvPicPr>
          <p:nvPr/>
        </p:nvPicPr>
        <p:blipFill>
          <a:blip r:embed="rId8"/>
          <a:stretch>
            <a:fillRect/>
          </a:stretch>
        </p:blipFill>
        <p:spPr>
          <a:xfrm>
            <a:off x="8552622" y="0"/>
            <a:ext cx="591378" cy="591378"/>
          </a:xfrm>
          <a:prstGeom prst="rect">
            <a:avLst/>
          </a:prstGeom>
        </p:spPr>
      </p:pic>
    </p:spTree>
    <p:extLst>
      <p:ext uri="{BB962C8B-B14F-4D97-AF65-F5344CB8AC3E}">
        <p14:creationId xmlns:p14="http://schemas.microsoft.com/office/powerpoint/2010/main" val="353332090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9" name="Picture 8">
            <a:extLst>
              <a:ext uri="{FF2B5EF4-FFF2-40B4-BE49-F238E27FC236}">
                <a16:creationId xmlns:a16="http://schemas.microsoft.com/office/drawing/2014/main" id="{0933619B-43BB-422A-BEDD-EA5C62F99807}"/>
              </a:ext>
            </a:extLst>
          </p:cNvPr>
          <p:cNvPicPr>
            <a:picLocks noChangeAspect="1"/>
          </p:cNvPicPr>
          <p:nvPr/>
        </p:nvPicPr>
        <p:blipFill>
          <a:blip r:embed="rId3"/>
          <a:stretch>
            <a:fillRect/>
          </a:stretch>
        </p:blipFill>
        <p:spPr>
          <a:xfrm>
            <a:off x="603755" y="757157"/>
            <a:ext cx="1349023" cy="2912073"/>
          </a:xfrm>
          <a:prstGeom prst="rect">
            <a:avLst/>
          </a:prstGeom>
        </p:spPr>
      </p:pic>
      <p:pic>
        <p:nvPicPr>
          <p:cNvPr id="11" name="Picture 10">
            <a:extLst>
              <a:ext uri="{FF2B5EF4-FFF2-40B4-BE49-F238E27FC236}">
                <a16:creationId xmlns:a16="http://schemas.microsoft.com/office/drawing/2014/main" id="{32C23E83-E082-4E1C-997A-10464D0FC103}"/>
              </a:ext>
            </a:extLst>
          </p:cNvPr>
          <p:cNvPicPr>
            <a:picLocks noChangeAspect="1"/>
          </p:cNvPicPr>
          <p:nvPr/>
        </p:nvPicPr>
        <p:blipFill>
          <a:blip r:embed="rId4"/>
          <a:stretch>
            <a:fillRect/>
          </a:stretch>
        </p:blipFill>
        <p:spPr>
          <a:xfrm>
            <a:off x="2139997" y="757157"/>
            <a:ext cx="1349023" cy="2912075"/>
          </a:xfrm>
          <a:prstGeom prst="rect">
            <a:avLst/>
          </a:prstGeom>
        </p:spPr>
      </p:pic>
      <p:pic>
        <p:nvPicPr>
          <p:cNvPr id="15" name="Picture 14">
            <a:extLst>
              <a:ext uri="{FF2B5EF4-FFF2-40B4-BE49-F238E27FC236}">
                <a16:creationId xmlns:a16="http://schemas.microsoft.com/office/drawing/2014/main" id="{D0BA96DB-9DC3-4553-9542-53C51FB5B683}"/>
              </a:ext>
            </a:extLst>
          </p:cNvPr>
          <p:cNvPicPr>
            <a:picLocks noChangeAspect="1"/>
          </p:cNvPicPr>
          <p:nvPr/>
        </p:nvPicPr>
        <p:blipFill>
          <a:blip r:embed="rId5"/>
          <a:stretch>
            <a:fillRect/>
          </a:stretch>
        </p:blipFill>
        <p:spPr>
          <a:xfrm>
            <a:off x="3676239" y="757155"/>
            <a:ext cx="1484728" cy="2912075"/>
          </a:xfrm>
          <a:prstGeom prst="rect">
            <a:avLst/>
          </a:prstGeom>
        </p:spPr>
      </p:pic>
      <p:pic>
        <p:nvPicPr>
          <p:cNvPr id="16" name="Picture 15">
            <a:extLst>
              <a:ext uri="{FF2B5EF4-FFF2-40B4-BE49-F238E27FC236}">
                <a16:creationId xmlns:a16="http://schemas.microsoft.com/office/drawing/2014/main" id="{0257A5FF-E762-45A8-9D5D-2E926B9EE6CA}"/>
              </a:ext>
            </a:extLst>
          </p:cNvPr>
          <p:cNvPicPr>
            <a:picLocks noChangeAspect="1"/>
          </p:cNvPicPr>
          <p:nvPr/>
        </p:nvPicPr>
        <p:blipFill>
          <a:blip r:embed="rId6"/>
          <a:stretch>
            <a:fillRect/>
          </a:stretch>
        </p:blipFill>
        <p:spPr>
          <a:xfrm>
            <a:off x="6952007" y="706464"/>
            <a:ext cx="1484727" cy="2912073"/>
          </a:xfrm>
          <a:prstGeom prst="rect">
            <a:avLst/>
          </a:prstGeom>
        </p:spPr>
      </p:pic>
      <p:pic>
        <p:nvPicPr>
          <p:cNvPr id="17" name="Picture 16">
            <a:extLst>
              <a:ext uri="{FF2B5EF4-FFF2-40B4-BE49-F238E27FC236}">
                <a16:creationId xmlns:a16="http://schemas.microsoft.com/office/drawing/2014/main" id="{57B8657B-1F82-407E-920A-976FDDF2F26C}"/>
              </a:ext>
            </a:extLst>
          </p:cNvPr>
          <p:cNvPicPr>
            <a:picLocks noChangeAspect="1"/>
          </p:cNvPicPr>
          <p:nvPr/>
        </p:nvPicPr>
        <p:blipFill>
          <a:blip r:embed="rId7"/>
          <a:stretch>
            <a:fillRect/>
          </a:stretch>
        </p:blipFill>
        <p:spPr>
          <a:xfrm>
            <a:off x="5280062" y="706464"/>
            <a:ext cx="1484726" cy="2912073"/>
          </a:xfrm>
          <a:prstGeom prst="rect">
            <a:avLst/>
          </a:prstGeom>
        </p:spPr>
      </p:pic>
      <p:sp>
        <p:nvSpPr>
          <p:cNvPr id="19" name="TextBox 18">
            <a:extLst>
              <a:ext uri="{FF2B5EF4-FFF2-40B4-BE49-F238E27FC236}">
                <a16:creationId xmlns:a16="http://schemas.microsoft.com/office/drawing/2014/main" id="{E8AAA186-9D1B-4ACE-9031-13DB14EB7E74}"/>
              </a:ext>
            </a:extLst>
          </p:cNvPr>
          <p:cNvSpPr txBox="1"/>
          <p:nvPr/>
        </p:nvSpPr>
        <p:spPr>
          <a:xfrm>
            <a:off x="841007" y="3768882"/>
            <a:ext cx="7836066" cy="307777"/>
          </a:xfrm>
          <a:prstGeom prst="rect">
            <a:avLst/>
          </a:prstGeom>
          <a:noFill/>
        </p:spPr>
        <p:txBody>
          <a:bodyPr wrap="square">
            <a:spAutoFit/>
          </a:bodyPr>
          <a:lstStyle/>
          <a:p>
            <a:r>
              <a:rPr lang="en-US" sz="1400" b="1" dirty="0">
                <a:solidFill>
                  <a:schemeClr val="accent5"/>
                </a:solidFill>
                <a:effectLst/>
                <a:latin typeface="Bahnschrift SemiBold Condensed" panose="020B0502040204020203" pitchFamily="34" charset="0"/>
                <a:ea typeface="Times New Roman" panose="02020603050405020304" pitchFamily="18" charset="0"/>
              </a:rPr>
              <a:t> Fig 3.16: Other parts of the notepad                               	                 Fig 3.17: Profile and Card Page</a:t>
            </a:r>
            <a:endParaRPr lang="en-NG" dirty="0">
              <a:solidFill>
                <a:schemeClr val="accent5"/>
              </a:solidFill>
              <a:latin typeface="Bahnschrift SemiBold Condensed" panose="020B0502040204020203" pitchFamily="34" charset="0"/>
            </a:endParaRPr>
          </a:p>
        </p:txBody>
      </p:sp>
      <p:pic>
        <p:nvPicPr>
          <p:cNvPr id="20" name="Picture 19">
            <a:extLst>
              <a:ext uri="{FF2B5EF4-FFF2-40B4-BE49-F238E27FC236}">
                <a16:creationId xmlns:a16="http://schemas.microsoft.com/office/drawing/2014/main" id="{50EFF655-229F-4B8B-8936-4767266ECC96}"/>
              </a:ext>
            </a:extLst>
          </p:cNvPr>
          <p:cNvPicPr>
            <a:picLocks noChangeAspect="1"/>
          </p:cNvPicPr>
          <p:nvPr/>
        </p:nvPicPr>
        <p:blipFill>
          <a:blip r:embed="rId8"/>
          <a:stretch>
            <a:fillRect/>
          </a:stretch>
        </p:blipFill>
        <p:spPr>
          <a:xfrm>
            <a:off x="8552622" y="0"/>
            <a:ext cx="591378" cy="591378"/>
          </a:xfrm>
          <a:prstGeom prst="rect">
            <a:avLst/>
          </a:prstGeom>
        </p:spPr>
      </p:pic>
      <p:sp>
        <p:nvSpPr>
          <p:cNvPr id="22" name="TextBox 21">
            <a:extLst>
              <a:ext uri="{FF2B5EF4-FFF2-40B4-BE49-F238E27FC236}">
                <a16:creationId xmlns:a16="http://schemas.microsoft.com/office/drawing/2014/main" id="{2251C7F2-D14F-47C6-8683-85CF27C40D5A}"/>
              </a:ext>
            </a:extLst>
          </p:cNvPr>
          <p:cNvSpPr txBox="1"/>
          <p:nvPr/>
        </p:nvSpPr>
        <p:spPr>
          <a:xfrm>
            <a:off x="721147" y="4012279"/>
            <a:ext cx="8075786" cy="793038"/>
          </a:xfrm>
          <a:prstGeom prst="rect">
            <a:avLst/>
          </a:prstGeom>
          <a:noFill/>
        </p:spPr>
        <p:txBody>
          <a:bodyPr wrap="square">
            <a:spAutoFit/>
          </a:bodyPr>
          <a:lstStyle/>
          <a:p>
            <a:pPr algn="just" fontAlgn="base">
              <a:lnSpc>
                <a:spcPct val="150000"/>
              </a:lnSpc>
            </a:pPr>
            <a:r>
              <a:rPr lang="en-US" sz="1600" dirty="0">
                <a:solidFill>
                  <a:schemeClr val="accent5"/>
                </a:solidFill>
                <a:effectLst/>
                <a:latin typeface="Bahnschrift SemiBold Condensed" panose="020B0502040204020203" pitchFamily="34" charset="0"/>
                <a:ea typeface="Times New Roman" panose="02020603050405020304" pitchFamily="18" charset="0"/>
              </a:rPr>
              <a:t>More of these pages are on the figma file!</a:t>
            </a:r>
            <a:endParaRPr lang="en-NG" sz="1600" dirty="0">
              <a:solidFill>
                <a:schemeClr val="accent5"/>
              </a:solidFill>
              <a:effectLst/>
              <a:latin typeface="Bahnschrift SemiBold Condensed" panose="020B0502040204020203" pitchFamily="34" charset="0"/>
              <a:ea typeface="Times New Roman" panose="02020603050405020304" pitchFamily="18" charset="0"/>
            </a:endParaRPr>
          </a:p>
          <a:p>
            <a:pPr algn="just" fontAlgn="base">
              <a:lnSpc>
                <a:spcPct val="150000"/>
              </a:lnSpc>
            </a:pPr>
            <a:r>
              <a:rPr lang="en-US" sz="1600" u="sng" dirty="0">
                <a:solidFill>
                  <a:srgbClr val="0000FF"/>
                </a:solidFill>
                <a:effectLst/>
                <a:latin typeface="Bahnschrift SemiBold Condensed" panose="020B0502040204020203" pitchFamily="34" charset="0"/>
                <a:ea typeface="Times New Roman" panose="02020603050405020304" pitchFamily="18" charset="0"/>
                <a:hlinkClick r:id="rId9"/>
              </a:rPr>
              <a:t>https://www.figma.com/file/TzJVYB1e87aT2RQ9CJZRig/Milestone2?node-id=30%3A123</a:t>
            </a:r>
            <a:endParaRPr lang="en-NG" sz="1600" dirty="0">
              <a:effectLst/>
              <a:latin typeface="Bahnschrift SemiBold Condensed"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236862191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74"/>
          <p:cNvSpPr txBox="1">
            <a:spLocks noGrp="1"/>
          </p:cNvSpPr>
          <p:nvPr>
            <p:ph type="title"/>
          </p:nvPr>
        </p:nvSpPr>
        <p:spPr>
          <a:xfrm>
            <a:off x="713248" y="184052"/>
            <a:ext cx="7717500" cy="4073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2600" dirty="0">
                <a:latin typeface="Anton" pitchFamily="2" charset="0"/>
              </a:rPr>
              <a:t>Project 2</a:t>
            </a:r>
            <a:endParaRPr sz="2600" dirty="0">
              <a:latin typeface="Anton" pitchFamily="2" charset="0"/>
            </a:endParaRPr>
          </a:p>
        </p:txBody>
      </p:sp>
      <p:sp>
        <p:nvSpPr>
          <p:cNvPr id="4" name="TextBox 3">
            <a:extLst>
              <a:ext uri="{FF2B5EF4-FFF2-40B4-BE49-F238E27FC236}">
                <a16:creationId xmlns:a16="http://schemas.microsoft.com/office/drawing/2014/main" id="{9C734636-EF90-4B54-9657-18B8CFD15BCF}"/>
              </a:ext>
            </a:extLst>
          </p:cNvPr>
          <p:cNvSpPr txBox="1"/>
          <p:nvPr/>
        </p:nvSpPr>
        <p:spPr>
          <a:xfrm>
            <a:off x="496110" y="591378"/>
            <a:ext cx="8056511" cy="1136017"/>
          </a:xfrm>
          <a:prstGeom prst="rect">
            <a:avLst/>
          </a:prstGeom>
          <a:noFill/>
        </p:spPr>
        <p:txBody>
          <a:bodyPr wrap="square">
            <a:spAutoFit/>
          </a:bodyPr>
          <a:lstStyle/>
          <a:p>
            <a:pPr algn="just">
              <a:lnSpc>
                <a:spcPct val="150000"/>
              </a:lnSpc>
              <a:spcBef>
                <a:spcPts val="200"/>
              </a:spcBef>
            </a:pPr>
            <a:r>
              <a:rPr lang="en-US" sz="16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rPr>
              <a:t>A landing page for a car company (UI Design)</a:t>
            </a:r>
          </a:p>
          <a:p>
            <a:pPr algn="just" fontAlgn="base">
              <a:lnSpc>
                <a:spcPct val="150000"/>
              </a:lnSpc>
            </a:pPr>
            <a:r>
              <a:rPr lang="en-US" sz="1600" dirty="0">
                <a:solidFill>
                  <a:schemeClr val="accent5"/>
                </a:solidFill>
                <a:effectLst/>
                <a:latin typeface="Bahnschrift SemiBold Condensed" panose="020B0502040204020203" pitchFamily="34" charset="0"/>
                <a:ea typeface="Times New Roman" panose="02020603050405020304" pitchFamily="18" charset="0"/>
              </a:rPr>
              <a:t>Figma Link</a:t>
            </a:r>
            <a:r>
              <a:rPr lang="en-US" sz="1600" dirty="0">
                <a:solidFill>
                  <a:srgbClr val="000000"/>
                </a:solidFill>
                <a:effectLst/>
                <a:latin typeface="Bahnschrift SemiBold Condensed" panose="020B0502040204020203" pitchFamily="34" charset="0"/>
                <a:ea typeface="Times New Roman" panose="02020603050405020304" pitchFamily="18" charset="0"/>
              </a:rPr>
              <a:t>: </a:t>
            </a:r>
            <a:r>
              <a:rPr lang="en-US" sz="1600" u="sng" dirty="0">
                <a:solidFill>
                  <a:srgbClr val="0000FF"/>
                </a:solidFill>
                <a:effectLst/>
                <a:latin typeface="Bahnschrift SemiBold Condensed" panose="020B0502040204020203" pitchFamily="34" charset="0"/>
                <a:ea typeface="Times New Roman" panose="02020603050405020304" pitchFamily="18" charset="0"/>
                <a:hlinkClick r:id="rId3"/>
              </a:rPr>
              <a:t>https://www.figma.com/file/UTI1rHZoZDx5nXb7RKXol3/design-2?node-id=0%3A1</a:t>
            </a:r>
            <a:r>
              <a:rPr lang="en-US" sz="1600" dirty="0">
                <a:solidFill>
                  <a:srgbClr val="000000"/>
                </a:solidFill>
                <a:effectLst/>
                <a:latin typeface="Bahnschrift SemiBold Condensed" panose="020B0502040204020203" pitchFamily="34" charset="0"/>
                <a:ea typeface="Times New Roman" panose="02020603050405020304" pitchFamily="18" charset="0"/>
              </a:rPr>
              <a:t> </a:t>
            </a:r>
            <a:endParaRPr lang="en-NG" sz="1600" dirty="0">
              <a:effectLst/>
              <a:latin typeface="Bahnschrift SemiBold Condensed" panose="020B0502040204020203" pitchFamily="34" charset="0"/>
              <a:ea typeface="Times New Roman" panose="02020603050405020304" pitchFamily="18" charset="0"/>
            </a:endParaRPr>
          </a:p>
          <a:p>
            <a:pPr algn="just">
              <a:lnSpc>
                <a:spcPct val="150000"/>
              </a:lnSpc>
              <a:spcBef>
                <a:spcPts val="200"/>
              </a:spcBef>
            </a:pPr>
            <a:endParaRPr lang="en-NG" sz="14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49D084B-2F8F-4FD2-867A-F531B1B53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103" y="1418972"/>
            <a:ext cx="5743791" cy="3376396"/>
          </a:xfrm>
          <a:prstGeom prst="rect">
            <a:avLst/>
          </a:prstGeom>
        </p:spPr>
      </p:pic>
      <p:pic>
        <p:nvPicPr>
          <p:cNvPr id="6" name="Picture 5">
            <a:extLst>
              <a:ext uri="{FF2B5EF4-FFF2-40B4-BE49-F238E27FC236}">
                <a16:creationId xmlns:a16="http://schemas.microsoft.com/office/drawing/2014/main" id="{210E3583-FDF6-4EDC-AA54-1C53507D7246}"/>
              </a:ext>
            </a:extLst>
          </p:cNvPr>
          <p:cNvPicPr>
            <a:picLocks noChangeAspect="1"/>
          </p:cNvPicPr>
          <p:nvPr/>
        </p:nvPicPr>
        <p:blipFill>
          <a:blip r:embed="rId5"/>
          <a:stretch>
            <a:fillRect/>
          </a:stretch>
        </p:blipFill>
        <p:spPr>
          <a:xfrm>
            <a:off x="8552622" y="0"/>
            <a:ext cx="591378" cy="591378"/>
          </a:xfrm>
          <a:prstGeom prst="rect">
            <a:avLst/>
          </a:prstGeom>
        </p:spPr>
      </p:pic>
    </p:spTree>
    <p:extLst>
      <p:ext uri="{BB962C8B-B14F-4D97-AF65-F5344CB8AC3E}">
        <p14:creationId xmlns:p14="http://schemas.microsoft.com/office/powerpoint/2010/main" val="1025995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74"/>
          <p:cNvSpPr txBox="1">
            <a:spLocks noGrp="1"/>
          </p:cNvSpPr>
          <p:nvPr>
            <p:ph type="title"/>
          </p:nvPr>
        </p:nvSpPr>
        <p:spPr>
          <a:xfrm>
            <a:off x="713250" y="114693"/>
            <a:ext cx="7717500" cy="4035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Project 3</a:t>
            </a:r>
            <a:endParaRPr dirty="0">
              <a:latin typeface="Anton" pitchFamily="2" charset="0"/>
            </a:endParaRPr>
          </a:p>
        </p:txBody>
      </p:sp>
      <p:sp>
        <p:nvSpPr>
          <p:cNvPr id="4" name="TextBox 3">
            <a:extLst>
              <a:ext uri="{FF2B5EF4-FFF2-40B4-BE49-F238E27FC236}">
                <a16:creationId xmlns:a16="http://schemas.microsoft.com/office/drawing/2014/main" id="{92B1E952-2289-4907-877F-4BDA24A1DA15}"/>
              </a:ext>
            </a:extLst>
          </p:cNvPr>
          <p:cNvSpPr txBox="1"/>
          <p:nvPr/>
        </p:nvSpPr>
        <p:spPr>
          <a:xfrm>
            <a:off x="505658" y="581752"/>
            <a:ext cx="6340891" cy="846386"/>
          </a:xfrm>
          <a:prstGeom prst="rect">
            <a:avLst/>
          </a:prstGeom>
          <a:noFill/>
        </p:spPr>
        <p:txBody>
          <a:bodyPr wrap="square">
            <a:spAutoFit/>
          </a:bodyPr>
          <a:lstStyle/>
          <a:p>
            <a:pPr>
              <a:lnSpc>
                <a:spcPct val="150000"/>
              </a:lnSpc>
            </a:pPr>
            <a:r>
              <a:rPr lang="en-US" sz="1400" dirty="0">
                <a:solidFill>
                  <a:schemeClr val="accent5"/>
                </a:solidFill>
                <a:effectLst/>
                <a:latin typeface="Bahnschrift SemiBold Condensed" panose="020B0502040204020203" pitchFamily="34" charset="0"/>
                <a:ea typeface="Calibri" panose="020F0502020204030204" pitchFamily="34" charset="0"/>
              </a:rPr>
              <a:t>A landing page that attracts parents to enroll their kids in a high school (UI Design)</a:t>
            </a:r>
          </a:p>
          <a:p>
            <a:r>
              <a:rPr lang="en-US" dirty="0">
                <a:solidFill>
                  <a:srgbClr val="000000"/>
                </a:solidFill>
                <a:effectLst/>
                <a:latin typeface="Bahnschrift SemiBold Condensed" panose="020B0502040204020203" pitchFamily="34" charset="0"/>
                <a:ea typeface="Times New Roman" panose="02020603050405020304" pitchFamily="18" charset="0"/>
              </a:rPr>
              <a:t>Figma link: </a:t>
            </a:r>
            <a:r>
              <a:rPr lang="en-US" u="sng" dirty="0">
                <a:solidFill>
                  <a:srgbClr val="0000FF"/>
                </a:solidFill>
                <a:effectLst/>
                <a:latin typeface="Bahnschrift SemiBold Condensed" panose="020B0502040204020203" pitchFamily="34" charset="0"/>
                <a:ea typeface="Times New Roman" panose="02020603050405020304" pitchFamily="18" charset="0"/>
                <a:hlinkClick r:id="rId3"/>
              </a:rPr>
              <a:t>https://www.figma.com/file/xzIZtbjCs1rxLQaSOX9EPR/HNG-Task-1?node-id=5%3A29</a:t>
            </a:r>
            <a:endParaRPr lang="en-NG" dirty="0">
              <a:effectLst/>
              <a:latin typeface="Bahnschrift SemiBold Condensed" panose="020B0502040204020203" pitchFamily="34" charset="0"/>
              <a:ea typeface="Times New Roman" panose="02020603050405020304" pitchFamily="18" charset="0"/>
            </a:endParaRPr>
          </a:p>
          <a:p>
            <a:endParaRPr lang="en-NG" dirty="0">
              <a:solidFill>
                <a:schemeClr val="accent5"/>
              </a:solidFill>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7608166E-9184-4788-B839-5C9A8059B2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9947" y="1270512"/>
            <a:ext cx="1291065" cy="3758295"/>
          </a:xfrm>
          <a:prstGeom prst="rect">
            <a:avLst/>
          </a:prstGeom>
        </p:spPr>
      </p:pic>
      <p:pic>
        <p:nvPicPr>
          <p:cNvPr id="6" name="Picture 5">
            <a:extLst>
              <a:ext uri="{FF2B5EF4-FFF2-40B4-BE49-F238E27FC236}">
                <a16:creationId xmlns:a16="http://schemas.microsoft.com/office/drawing/2014/main" id="{CFB97606-866F-419B-AD05-712261CCEAB7}"/>
              </a:ext>
            </a:extLst>
          </p:cNvPr>
          <p:cNvPicPr>
            <a:picLocks noChangeAspect="1"/>
          </p:cNvPicPr>
          <p:nvPr/>
        </p:nvPicPr>
        <p:blipFill>
          <a:blip r:embed="rId5"/>
          <a:stretch>
            <a:fillRect/>
          </a:stretch>
        </p:blipFill>
        <p:spPr>
          <a:xfrm>
            <a:off x="8552622" y="0"/>
            <a:ext cx="591378" cy="591378"/>
          </a:xfrm>
          <a:prstGeom prst="rect">
            <a:avLst/>
          </a:prstGeom>
        </p:spPr>
      </p:pic>
    </p:spTree>
    <p:extLst>
      <p:ext uri="{BB962C8B-B14F-4D97-AF65-F5344CB8AC3E}">
        <p14:creationId xmlns:p14="http://schemas.microsoft.com/office/powerpoint/2010/main" val="383936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74"/>
          <p:cNvSpPr txBox="1">
            <a:spLocks noGrp="1"/>
          </p:cNvSpPr>
          <p:nvPr>
            <p:ph type="title"/>
          </p:nvPr>
        </p:nvSpPr>
        <p:spPr>
          <a:xfrm>
            <a:off x="631244" y="83014"/>
            <a:ext cx="7717500" cy="425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Project 4</a:t>
            </a:r>
            <a:endParaRPr dirty="0">
              <a:latin typeface="Anton" pitchFamily="2" charset="0"/>
            </a:endParaRPr>
          </a:p>
        </p:txBody>
      </p:sp>
      <p:sp>
        <p:nvSpPr>
          <p:cNvPr id="4" name="TextBox 3">
            <a:extLst>
              <a:ext uri="{FF2B5EF4-FFF2-40B4-BE49-F238E27FC236}">
                <a16:creationId xmlns:a16="http://schemas.microsoft.com/office/drawing/2014/main" id="{CD9BFF9B-0803-45D7-915D-86ADDB668B04}"/>
              </a:ext>
            </a:extLst>
          </p:cNvPr>
          <p:cNvSpPr txBox="1"/>
          <p:nvPr/>
        </p:nvSpPr>
        <p:spPr>
          <a:xfrm>
            <a:off x="631244" y="618010"/>
            <a:ext cx="7881512" cy="3966342"/>
          </a:xfrm>
          <a:prstGeom prst="rect">
            <a:avLst/>
          </a:prstGeom>
          <a:noFill/>
        </p:spPr>
        <p:txBody>
          <a:bodyPr wrap="square">
            <a:spAutoFit/>
          </a:bodyPr>
          <a:lstStyle/>
          <a:p>
            <a:pPr algn="just">
              <a:lnSpc>
                <a:spcPct val="115000"/>
              </a:lnSpc>
              <a:spcAft>
                <a:spcPts val="1000"/>
              </a:spcAft>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A team project where we had to redesign the UI of slack’s dm for a company (Zuri organization)</a:t>
            </a:r>
          </a:p>
          <a:p>
            <a:pPr algn="just">
              <a:lnSpc>
                <a:spcPct val="115000"/>
              </a:lnSpc>
              <a:spcAft>
                <a:spcPts val="1000"/>
              </a:spcAft>
            </a:pPr>
            <a:r>
              <a:rPr lang="en-US" sz="1800" dirty="0">
                <a:solidFill>
                  <a:schemeClr val="accent5"/>
                </a:solidFill>
                <a:effectLst/>
                <a:latin typeface="Bahnschrift SemiBold Condensed" panose="020B0502040204020203" pitchFamily="34" charset="0"/>
                <a:ea typeface="Times New Roman" panose="02020603050405020304" pitchFamily="18" charset="0"/>
              </a:rPr>
              <a:t>Figma Link</a:t>
            </a:r>
            <a:r>
              <a:rPr lang="en-US" sz="1800" dirty="0">
                <a:solidFill>
                  <a:srgbClr val="000000"/>
                </a:solidFill>
                <a:effectLst/>
                <a:latin typeface="Bahnschrift SemiBold Condensed" panose="020B0502040204020203" pitchFamily="34" charset="0"/>
                <a:ea typeface="Times New Roman" panose="02020603050405020304" pitchFamily="18" charset="0"/>
              </a:rPr>
              <a:t>: </a:t>
            </a:r>
            <a:r>
              <a:rPr lang="en-US" sz="1800" u="sng" dirty="0">
                <a:solidFill>
                  <a:srgbClr val="0000FF"/>
                </a:solidFill>
                <a:effectLst/>
                <a:latin typeface="Bahnschrift SemiBold Condensed" panose="020B0502040204020203" pitchFamily="34" charset="0"/>
                <a:ea typeface="Times New Roman" panose="02020603050405020304" pitchFamily="18" charset="0"/>
                <a:hlinkClick r:id="rId3"/>
              </a:rPr>
              <a:t>https://www.figma.com/file/9h1CwL2iAwKHWwdffW71Lo/Zuri?node-id=0%3A1</a:t>
            </a:r>
            <a:r>
              <a:rPr lang="en-US" sz="1800" b="1" dirty="0">
                <a:solidFill>
                  <a:srgbClr val="000000"/>
                </a:solidFill>
                <a:effectLst/>
                <a:latin typeface="Bahnschrift SemiBold Condensed" panose="020B0502040204020203" pitchFamily="34" charset="0"/>
                <a:ea typeface="Times New Roman" panose="02020603050405020304" pitchFamily="18" charset="0"/>
              </a:rPr>
              <a:t>                  </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I designed some slack’s DM (Direct Message) features like:</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Add Reaction</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Add more actions</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All direct messages</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Search DM</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Search Messages</a:t>
            </a:r>
          </a:p>
          <a:p>
            <a:pPr marL="342900" lvl="0" indent="-342900" algn="just">
              <a:lnSpc>
                <a:spcPct val="150000"/>
              </a:lnSpc>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Search Messages in a DM</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D3BC874-62F2-49AC-83A0-A44F9E0000C8}"/>
              </a:ext>
            </a:extLst>
          </p:cNvPr>
          <p:cNvPicPr>
            <a:picLocks noChangeAspect="1"/>
          </p:cNvPicPr>
          <p:nvPr/>
        </p:nvPicPr>
        <p:blipFill>
          <a:blip r:embed="rId4"/>
          <a:stretch>
            <a:fillRect/>
          </a:stretch>
        </p:blipFill>
        <p:spPr>
          <a:xfrm>
            <a:off x="8552622" y="0"/>
            <a:ext cx="591378" cy="591378"/>
          </a:xfrm>
          <a:prstGeom prst="rect">
            <a:avLst/>
          </a:prstGeom>
        </p:spPr>
      </p:pic>
    </p:spTree>
    <p:extLst>
      <p:ext uri="{BB962C8B-B14F-4D97-AF65-F5344CB8AC3E}">
        <p14:creationId xmlns:p14="http://schemas.microsoft.com/office/powerpoint/2010/main" val="368805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9"/>
          <p:cNvSpPr txBox="1">
            <a:spLocks noGrp="1"/>
          </p:cNvSpPr>
          <p:nvPr>
            <p:ph type="title"/>
          </p:nvPr>
        </p:nvSpPr>
        <p:spPr>
          <a:xfrm>
            <a:off x="713250" y="4133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2600" b="1" dirty="0">
                <a:latin typeface="Bahnschrift SemiBold Condensed" panose="020B0502040204020203" pitchFamily="34" charset="0"/>
              </a:rPr>
              <a:t>Presentation Outline</a:t>
            </a:r>
            <a:r>
              <a:rPr lang="en-US" dirty="0"/>
              <a:t>🚀</a:t>
            </a:r>
            <a:endParaRPr dirty="0"/>
          </a:p>
        </p:txBody>
      </p:sp>
      <p:sp>
        <p:nvSpPr>
          <p:cNvPr id="553" name="Google Shape;553;p39"/>
          <p:cNvSpPr txBox="1">
            <a:spLocks noGrp="1"/>
          </p:cNvSpPr>
          <p:nvPr>
            <p:ph type="body" idx="1"/>
          </p:nvPr>
        </p:nvSpPr>
        <p:spPr>
          <a:xfrm>
            <a:off x="805800" y="909601"/>
            <a:ext cx="7532400" cy="3820523"/>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accent5">
                  <a:lumMod val="60000"/>
                  <a:lumOff val="40000"/>
                </a:schemeClr>
              </a:buClr>
              <a:buSzPct val="50000"/>
              <a:buFont typeface="Wingdings" panose="05000000000000000000" pitchFamily="2" charset="2"/>
              <a:buChar char="Ø"/>
            </a:pPr>
            <a:r>
              <a:rPr lang="en-US" sz="2200" dirty="0">
                <a:latin typeface="Bahnschrift SemiBold Condensed" panose="020B0502040204020203" pitchFamily="34" charset="0"/>
              </a:rPr>
              <a:t>Introduction</a:t>
            </a: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endParaRPr lang="en-US" sz="2200" dirty="0">
              <a:latin typeface="Bahnschrift SemiBold Condensed" panose="020B0502040204020203" pitchFamily="34" charset="0"/>
            </a:endParaRP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r>
              <a:rPr lang="en-US" sz="2200" dirty="0">
                <a:latin typeface="Bahnschrift SemiBold Condensed" panose="020B0502040204020203" pitchFamily="34" charset="0"/>
              </a:rPr>
              <a:t>Experience Acquired During SIWES</a:t>
            </a: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endParaRPr lang="en-US" sz="2200" dirty="0">
              <a:latin typeface="Bahnschrift SemiBold Condensed" panose="020B0502040204020203" pitchFamily="34" charset="0"/>
            </a:endParaRP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r>
              <a:rPr lang="en-US" sz="2200" dirty="0">
                <a:latin typeface="Bahnschrift SemiBold Condensed" panose="020B0502040204020203" pitchFamily="34" charset="0"/>
              </a:rPr>
              <a:t>Project Executed</a:t>
            </a: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endParaRPr lang="en-US" sz="2200" dirty="0">
              <a:latin typeface="Bahnschrift SemiBold Condensed" panose="020B0502040204020203" pitchFamily="34" charset="0"/>
            </a:endParaRP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r>
              <a:rPr lang="en-US" sz="2200" dirty="0">
                <a:latin typeface="Bahnschrift SemiBold Condensed" panose="020B0502040204020203" pitchFamily="34" charset="0"/>
              </a:rPr>
              <a:t>Challenges</a:t>
            </a: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endParaRPr lang="en-US" sz="2200" dirty="0">
              <a:latin typeface="Bahnschrift SemiBold Condensed" panose="020B0502040204020203" pitchFamily="34" charset="0"/>
            </a:endParaRP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r>
              <a:rPr lang="en-US" sz="2200" dirty="0">
                <a:latin typeface="Bahnschrift SemiBold Condensed" panose="020B0502040204020203" pitchFamily="34" charset="0"/>
              </a:rPr>
              <a:t>Recommendation</a:t>
            </a: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endParaRPr lang="en-US" sz="2200" dirty="0">
              <a:latin typeface="Bahnschrift SemiBold Condensed" panose="020B0502040204020203" pitchFamily="34" charset="0"/>
            </a:endParaRPr>
          </a:p>
          <a:p>
            <a:pPr marL="342900" lvl="0" indent="-342900" algn="l" rtl="0">
              <a:spcBef>
                <a:spcPts val="0"/>
              </a:spcBef>
              <a:spcAft>
                <a:spcPts val="0"/>
              </a:spcAft>
              <a:buClr>
                <a:schemeClr val="accent5">
                  <a:lumMod val="60000"/>
                  <a:lumOff val="40000"/>
                </a:schemeClr>
              </a:buClr>
              <a:buSzPts val="1100"/>
              <a:buFont typeface="Wingdings" panose="05000000000000000000" pitchFamily="2" charset="2"/>
              <a:buChar char="Ø"/>
            </a:pPr>
            <a:r>
              <a:rPr lang="en-US" sz="2200" dirty="0">
                <a:latin typeface="Bahnschrift SemiBold Condensed" panose="020B0502040204020203" pitchFamily="34" charset="0"/>
              </a:rPr>
              <a:t>Conclusion</a:t>
            </a:r>
            <a:endParaRPr sz="2200"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2BD72708-3DDE-4EB5-AEC0-66EA8C148B42}"/>
              </a:ext>
            </a:extLst>
          </p:cNvPr>
          <p:cNvPicPr>
            <a:picLocks noChangeAspect="1"/>
          </p:cNvPicPr>
          <p:nvPr/>
        </p:nvPicPr>
        <p:blipFill>
          <a:blip r:embed="rId3"/>
          <a:stretch>
            <a:fillRect/>
          </a:stretch>
        </p:blipFill>
        <p:spPr>
          <a:xfrm>
            <a:off x="8497824" y="0"/>
            <a:ext cx="646176" cy="6461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4" name="TextBox 3">
            <a:extLst>
              <a:ext uri="{FF2B5EF4-FFF2-40B4-BE49-F238E27FC236}">
                <a16:creationId xmlns:a16="http://schemas.microsoft.com/office/drawing/2014/main" id="{CD9BFF9B-0803-45D7-915D-86ADDB668B04}"/>
              </a:ext>
            </a:extLst>
          </p:cNvPr>
          <p:cNvSpPr txBox="1"/>
          <p:nvPr/>
        </p:nvSpPr>
        <p:spPr>
          <a:xfrm>
            <a:off x="631244" y="618010"/>
            <a:ext cx="7881512" cy="1698029"/>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Pin Messages</a:t>
            </a:r>
          </a:p>
          <a:p>
            <a:pPr marL="342900" lvl="0" indent="-342900" algn="just">
              <a:lnSpc>
                <a:spcPct val="150000"/>
              </a:lnSpc>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View Pinned Messages</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Un-pinned Messages</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Wingdings" panose="05000000000000000000" pitchFamily="2" charset="2"/>
              <a:buChar char="Ø"/>
            </a:pPr>
            <a:r>
              <a:rPr lang="en-US"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Remove pinned Messages Modal</a:t>
            </a:r>
            <a:endParaRPr lang="en-NG" sz="18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D3BC874-62F2-49AC-83A0-A44F9E0000C8}"/>
              </a:ext>
            </a:extLst>
          </p:cNvPr>
          <p:cNvPicPr>
            <a:picLocks noChangeAspect="1"/>
          </p:cNvPicPr>
          <p:nvPr/>
        </p:nvPicPr>
        <p:blipFill>
          <a:blip r:embed="rId3"/>
          <a:stretch>
            <a:fillRect/>
          </a:stretch>
        </p:blipFill>
        <p:spPr>
          <a:xfrm>
            <a:off x="8552622" y="0"/>
            <a:ext cx="591378" cy="591378"/>
          </a:xfrm>
          <a:prstGeom prst="rect">
            <a:avLst/>
          </a:prstGeom>
        </p:spPr>
      </p:pic>
    </p:spTree>
    <p:extLst>
      <p:ext uri="{BB962C8B-B14F-4D97-AF65-F5344CB8AC3E}">
        <p14:creationId xmlns:p14="http://schemas.microsoft.com/office/powerpoint/2010/main" val="275274110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5" name="Picture 4">
            <a:extLst>
              <a:ext uri="{FF2B5EF4-FFF2-40B4-BE49-F238E27FC236}">
                <a16:creationId xmlns:a16="http://schemas.microsoft.com/office/drawing/2014/main" id="{A1F21D84-E597-4BD6-8296-2B73F05CEF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204" y="110895"/>
            <a:ext cx="3401591" cy="1795030"/>
          </a:xfrm>
          <a:prstGeom prst="rect">
            <a:avLst/>
          </a:prstGeom>
        </p:spPr>
      </p:pic>
      <p:pic>
        <p:nvPicPr>
          <p:cNvPr id="2050" name="Picture 67">
            <a:extLst>
              <a:ext uri="{FF2B5EF4-FFF2-40B4-BE49-F238E27FC236}">
                <a16:creationId xmlns:a16="http://schemas.microsoft.com/office/drawing/2014/main" id="{E9D17582-5B9E-49B5-8473-6ADADD0A3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01" y="2025973"/>
            <a:ext cx="2989764" cy="1736816"/>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4">
            <a:extLst>
              <a:ext uri="{FF2B5EF4-FFF2-40B4-BE49-F238E27FC236}">
                <a16:creationId xmlns:a16="http://schemas.microsoft.com/office/drawing/2014/main" id="{72C6C965-2A98-487C-ADC4-9DAD63CB5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895" y="2064182"/>
            <a:ext cx="2903704" cy="17268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0C2140-CFD4-4E6A-8F67-4A58F63882AA}"/>
              </a:ext>
            </a:extLst>
          </p:cNvPr>
          <p:cNvSpPr>
            <a:spLocks noChangeArrowheads="1"/>
          </p:cNvSpPr>
          <p:nvPr/>
        </p:nvSpPr>
        <p:spPr bwMode="auto">
          <a:xfrm>
            <a:off x="661737" y="-84221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G"/>
          </a:p>
        </p:txBody>
      </p:sp>
      <p:sp>
        <p:nvSpPr>
          <p:cNvPr id="6" name="Rectangle 4">
            <a:extLst>
              <a:ext uri="{FF2B5EF4-FFF2-40B4-BE49-F238E27FC236}">
                <a16:creationId xmlns:a16="http://schemas.microsoft.com/office/drawing/2014/main" id="{E1E75615-05F4-49AF-AB10-36DB597ADD68}"/>
              </a:ext>
            </a:extLst>
          </p:cNvPr>
          <p:cNvSpPr>
            <a:spLocks noChangeArrowheads="1"/>
          </p:cNvSpPr>
          <p:nvPr/>
        </p:nvSpPr>
        <p:spPr bwMode="auto">
          <a:xfrm>
            <a:off x="144380" y="192737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NG" sz="12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a:t>
            </a:r>
            <a:endParaRPr kumimoji="0" lang="en-US" altLang="en-NG"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A35313C4-5A7A-4076-86F7-F1496DDD8CD0}"/>
              </a:ext>
            </a:extLst>
          </p:cNvPr>
          <p:cNvSpPr txBox="1"/>
          <p:nvPr/>
        </p:nvSpPr>
        <p:spPr>
          <a:xfrm>
            <a:off x="912561" y="3791043"/>
            <a:ext cx="7726112" cy="307777"/>
          </a:xfrm>
          <a:prstGeom prst="rect">
            <a:avLst/>
          </a:prstGeom>
          <a:noFill/>
        </p:spPr>
        <p:txBody>
          <a:bodyPr wrap="square">
            <a:spAutoFit/>
          </a:bodyPr>
          <a:lstStyle/>
          <a:p>
            <a:pPr algn="ctr"/>
            <a:r>
              <a:rPr lang="en-US" sz="1400" b="1" dirty="0">
                <a:solidFill>
                  <a:srgbClr val="000000"/>
                </a:solidFill>
                <a:effectLst/>
                <a:latin typeface="Times New Roman" panose="02020603050405020304" pitchFamily="18" charset="0"/>
                <a:ea typeface="Calibri" panose="020F0502020204030204" pitchFamily="34" charset="0"/>
              </a:rPr>
              <a:t>(b)						</a:t>
            </a:r>
            <a:r>
              <a:rPr lang="en-US" b="1" dirty="0">
                <a:latin typeface="Times New Roman" panose="02020603050405020304" pitchFamily="18" charset="0"/>
                <a:ea typeface="Calibri" panose="020F0502020204030204" pitchFamily="34" charset="0"/>
              </a:rPr>
              <a:t> </a:t>
            </a:r>
            <a:r>
              <a:rPr lang="en-US" sz="1400" b="1" dirty="0">
                <a:solidFill>
                  <a:srgbClr val="000000"/>
                </a:solidFill>
                <a:effectLst/>
                <a:latin typeface="Times New Roman" panose="02020603050405020304" pitchFamily="18" charset="0"/>
                <a:ea typeface="Calibri" panose="020F0502020204030204" pitchFamily="34" charset="0"/>
              </a:rPr>
              <a:t>(c)</a:t>
            </a:r>
            <a:endParaRPr lang="en-NG" dirty="0"/>
          </a:p>
        </p:txBody>
      </p:sp>
      <p:sp>
        <p:nvSpPr>
          <p:cNvPr id="12" name="TextBox 11">
            <a:extLst>
              <a:ext uri="{FF2B5EF4-FFF2-40B4-BE49-F238E27FC236}">
                <a16:creationId xmlns:a16="http://schemas.microsoft.com/office/drawing/2014/main" id="{06461EF2-771A-464B-AB91-9AB8F51E088D}"/>
              </a:ext>
            </a:extLst>
          </p:cNvPr>
          <p:cNvSpPr txBox="1"/>
          <p:nvPr/>
        </p:nvSpPr>
        <p:spPr>
          <a:xfrm>
            <a:off x="912561" y="4074999"/>
            <a:ext cx="7726112" cy="584775"/>
          </a:xfrm>
          <a:prstGeom prst="rect">
            <a:avLst/>
          </a:prstGeom>
          <a:noFill/>
        </p:spPr>
        <p:txBody>
          <a:bodyPr wrap="square">
            <a:spAutoFit/>
          </a:bodyPr>
          <a:lstStyle/>
          <a:p>
            <a:pPr algn="ctr"/>
            <a:r>
              <a:rPr lang="en-US" sz="16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3.20 (a) When you hover on a message, a menu pops up, click it. (b) It shows you list of emojis you can add as reaction (c) adds reaction</a:t>
            </a:r>
            <a:endParaRPr lang="en-NG" sz="1600" dirty="0">
              <a:solidFill>
                <a:schemeClr val="accent5"/>
              </a:solidFill>
              <a:latin typeface="Bahnschrift SemiBold Condensed" panose="020B0502040204020203" pitchFamily="34" charset="0"/>
            </a:endParaRPr>
          </a:p>
        </p:txBody>
      </p:sp>
      <p:pic>
        <p:nvPicPr>
          <p:cNvPr id="13" name="Picture 12">
            <a:extLst>
              <a:ext uri="{FF2B5EF4-FFF2-40B4-BE49-F238E27FC236}">
                <a16:creationId xmlns:a16="http://schemas.microsoft.com/office/drawing/2014/main" id="{FD32B95F-4FC6-4C60-93C8-3331C623D5C2}"/>
              </a:ext>
            </a:extLst>
          </p:cNvPr>
          <p:cNvPicPr>
            <a:picLocks noChangeAspect="1"/>
          </p:cNvPicPr>
          <p:nvPr/>
        </p:nvPicPr>
        <p:blipFill>
          <a:blip r:embed="rId6"/>
          <a:stretch>
            <a:fillRect/>
          </a:stretch>
        </p:blipFill>
        <p:spPr>
          <a:xfrm>
            <a:off x="8552622" y="0"/>
            <a:ext cx="591378" cy="591378"/>
          </a:xfrm>
          <a:prstGeom prst="rect">
            <a:avLst/>
          </a:prstGeom>
        </p:spPr>
      </p:pic>
    </p:spTree>
    <p:extLst>
      <p:ext uri="{BB962C8B-B14F-4D97-AF65-F5344CB8AC3E}">
        <p14:creationId xmlns:p14="http://schemas.microsoft.com/office/powerpoint/2010/main" val="1425559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11" name="Picture 10">
            <a:extLst>
              <a:ext uri="{FF2B5EF4-FFF2-40B4-BE49-F238E27FC236}">
                <a16:creationId xmlns:a16="http://schemas.microsoft.com/office/drawing/2014/main" id="{C98CC8D1-B560-44CC-BAC9-F6387E89F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9173" y="97387"/>
            <a:ext cx="3525654" cy="2153861"/>
          </a:xfrm>
          <a:prstGeom prst="rect">
            <a:avLst/>
          </a:prstGeom>
        </p:spPr>
      </p:pic>
      <p:sp>
        <p:nvSpPr>
          <p:cNvPr id="13" name="TextBox 12">
            <a:extLst>
              <a:ext uri="{FF2B5EF4-FFF2-40B4-BE49-F238E27FC236}">
                <a16:creationId xmlns:a16="http://schemas.microsoft.com/office/drawing/2014/main" id="{3276B8CE-3E03-4D33-B59D-127012C1A0C9}"/>
              </a:ext>
            </a:extLst>
          </p:cNvPr>
          <p:cNvSpPr txBox="1"/>
          <p:nvPr/>
        </p:nvSpPr>
        <p:spPr>
          <a:xfrm>
            <a:off x="2286000" y="2194916"/>
            <a:ext cx="4572000" cy="376834"/>
          </a:xfrm>
          <a:prstGeom prst="rect">
            <a:avLst/>
          </a:prstGeom>
          <a:noFill/>
        </p:spPr>
        <p:txBody>
          <a:bodyPr wrap="square">
            <a:spAutoFit/>
          </a:bodyPr>
          <a:lstStyle/>
          <a:p>
            <a:pPr algn="ctr" fontAlgn="base">
              <a:lnSpc>
                <a:spcPct val="150000"/>
              </a:lnSpc>
              <a:spcAft>
                <a:spcPts val="1200"/>
              </a:spcAft>
              <a:tabLst>
                <a:tab pos="2835275" algn="l"/>
              </a:tabLst>
            </a:pPr>
            <a:r>
              <a:rPr lang="en-US" sz="1400" b="1" dirty="0">
                <a:solidFill>
                  <a:srgbClr val="000000"/>
                </a:solidFill>
                <a:effectLst/>
                <a:latin typeface="Times New Roman" panose="02020603050405020304" pitchFamily="18" charset="0"/>
                <a:ea typeface="Times New Roman" panose="02020603050405020304" pitchFamily="18" charset="0"/>
              </a:rPr>
              <a:t>(a)</a:t>
            </a:r>
            <a:endParaRPr lang="en-NG" sz="1400" dirty="0">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04636D94-00F5-4DC9-8395-49ADE5A862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608" y="2336825"/>
            <a:ext cx="2804964" cy="1641732"/>
          </a:xfrm>
          <a:prstGeom prst="rect">
            <a:avLst/>
          </a:prstGeom>
        </p:spPr>
      </p:pic>
      <p:pic>
        <p:nvPicPr>
          <p:cNvPr id="15" name="Picture 14">
            <a:extLst>
              <a:ext uri="{FF2B5EF4-FFF2-40B4-BE49-F238E27FC236}">
                <a16:creationId xmlns:a16="http://schemas.microsoft.com/office/drawing/2014/main" id="{15FA299B-61FA-4D48-AC97-4D0F21A972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9934" y="2325473"/>
            <a:ext cx="2916455" cy="1650982"/>
          </a:xfrm>
          <a:prstGeom prst="rect">
            <a:avLst/>
          </a:prstGeom>
        </p:spPr>
      </p:pic>
      <p:sp>
        <p:nvSpPr>
          <p:cNvPr id="16" name="TextBox 15">
            <a:extLst>
              <a:ext uri="{FF2B5EF4-FFF2-40B4-BE49-F238E27FC236}">
                <a16:creationId xmlns:a16="http://schemas.microsoft.com/office/drawing/2014/main" id="{4D8EF020-695D-4AD5-9D63-85A10F9F63A5}"/>
              </a:ext>
            </a:extLst>
          </p:cNvPr>
          <p:cNvSpPr txBox="1"/>
          <p:nvPr/>
        </p:nvSpPr>
        <p:spPr>
          <a:xfrm>
            <a:off x="827771" y="3964475"/>
            <a:ext cx="7726112" cy="307777"/>
          </a:xfrm>
          <a:prstGeom prst="rect">
            <a:avLst/>
          </a:prstGeom>
          <a:noFill/>
        </p:spPr>
        <p:txBody>
          <a:bodyPr wrap="square">
            <a:spAutoFit/>
          </a:bodyPr>
          <a:lstStyle/>
          <a:p>
            <a:pPr algn="ctr"/>
            <a:r>
              <a:rPr lang="en-US" sz="1400" b="1" dirty="0">
                <a:solidFill>
                  <a:srgbClr val="000000"/>
                </a:solidFill>
                <a:effectLst/>
                <a:latin typeface="Times New Roman" panose="02020603050405020304" pitchFamily="18" charset="0"/>
                <a:ea typeface="Calibri" panose="020F0502020204030204" pitchFamily="34" charset="0"/>
              </a:rPr>
              <a:t>(b)						</a:t>
            </a:r>
            <a:r>
              <a:rPr lang="en-US" b="1" dirty="0">
                <a:latin typeface="Times New Roman" panose="02020603050405020304" pitchFamily="18" charset="0"/>
                <a:ea typeface="Calibri" panose="020F0502020204030204" pitchFamily="34" charset="0"/>
              </a:rPr>
              <a:t> </a:t>
            </a:r>
            <a:r>
              <a:rPr lang="en-US" sz="1400" b="1" dirty="0">
                <a:solidFill>
                  <a:srgbClr val="000000"/>
                </a:solidFill>
                <a:effectLst/>
                <a:latin typeface="Times New Roman" panose="02020603050405020304" pitchFamily="18" charset="0"/>
                <a:ea typeface="Calibri" panose="020F0502020204030204" pitchFamily="34" charset="0"/>
              </a:rPr>
              <a:t>(c)</a:t>
            </a:r>
            <a:endParaRPr lang="en-NG" dirty="0"/>
          </a:p>
        </p:txBody>
      </p:sp>
      <p:sp>
        <p:nvSpPr>
          <p:cNvPr id="18" name="TextBox 17">
            <a:extLst>
              <a:ext uri="{FF2B5EF4-FFF2-40B4-BE49-F238E27FC236}">
                <a16:creationId xmlns:a16="http://schemas.microsoft.com/office/drawing/2014/main" id="{DB0CF5D6-8513-40FC-8A64-30A71F69FB3A}"/>
              </a:ext>
            </a:extLst>
          </p:cNvPr>
          <p:cNvSpPr txBox="1"/>
          <p:nvPr/>
        </p:nvSpPr>
        <p:spPr>
          <a:xfrm>
            <a:off x="378709" y="4098506"/>
            <a:ext cx="8624235" cy="700000"/>
          </a:xfrm>
          <a:prstGeom prst="rect">
            <a:avLst/>
          </a:prstGeom>
          <a:noFill/>
        </p:spPr>
        <p:txBody>
          <a:bodyPr wrap="square">
            <a:spAutoFit/>
          </a:bodyPr>
          <a:lstStyle/>
          <a:p>
            <a:pPr algn="just">
              <a:lnSpc>
                <a:spcPct val="150000"/>
              </a:lnSpc>
              <a:spcAft>
                <a:spcPts val="1000"/>
              </a:spcAft>
            </a:pPr>
            <a:r>
              <a:rPr lang="en-US" sz="14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3.21: (a) When you click on the search button at the top bar, a menu pops up, click it. (b) search the desired message and wait for it to load. (c) shows the filtered message based on what was searched.</a:t>
            </a:r>
            <a:endParaRPr lang="en-NG" sz="14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C4701301-3D22-4AED-BB91-CC15DFB2B4C2}"/>
              </a:ext>
            </a:extLst>
          </p:cNvPr>
          <p:cNvPicPr>
            <a:picLocks noChangeAspect="1"/>
          </p:cNvPicPr>
          <p:nvPr/>
        </p:nvPicPr>
        <p:blipFill>
          <a:blip r:embed="rId6"/>
          <a:stretch>
            <a:fillRect/>
          </a:stretch>
        </p:blipFill>
        <p:spPr>
          <a:xfrm>
            <a:off x="8552622" y="12032"/>
            <a:ext cx="591378" cy="591378"/>
          </a:xfrm>
          <a:prstGeom prst="rect">
            <a:avLst/>
          </a:prstGeom>
        </p:spPr>
      </p:pic>
    </p:spTree>
    <p:extLst>
      <p:ext uri="{BB962C8B-B14F-4D97-AF65-F5344CB8AC3E}">
        <p14:creationId xmlns:p14="http://schemas.microsoft.com/office/powerpoint/2010/main" val="274359154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5" name="Picture 4">
            <a:extLst>
              <a:ext uri="{FF2B5EF4-FFF2-40B4-BE49-F238E27FC236}">
                <a16:creationId xmlns:a16="http://schemas.microsoft.com/office/drawing/2014/main" id="{7A403B03-F4FF-48A0-9F1A-C2A3735CB1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6947" y="135116"/>
            <a:ext cx="3643060" cy="2048724"/>
          </a:xfrm>
          <a:prstGeom prst="rect">
            <a:avLst/>
          </a:prstGeom>
        </p:spPr>
      </p:pic>
      <p:sp>
        <p:nvSpPr>
          <p:cNvPr id="7" name="TextBox 6">
            <a:extLst>
              <a:ext uri="{FF2B5EF4-FFF2-40B4-BE49-F238E27FC236}">
                <a16:creationId xmlns:a16="http://schemas.microsoft.com/office/drawing/2014/main" id="{CC590A83-A1F3-4A9E-965F-4262F574A118}"/>
              </a:ext>
            </a:extLst>
          </p:cNvPr>
          <p:cNvSpPr txBox="1"/>
          <p:nvPr/>
        </p:nvSpPr>
        <p:spPr>
          <a:xfrm>
            <a:off x="1467850" y="2183840"/>
            <a:ext cx="6208295" cy="376834"/>
          </a:xfrm>
          <a:prstGeom prst="rect">
            <a:avLst/>
          </a:prstGeom>
          <a:noFill/>
        </p:spPr>
        <p:txBody>
          <a:bodyPr wrap="square">
            <a:spAutoFit/>
          </a:bodyPr>
          <a:lstStyle/>
          <a:p>
            <a:pPr algn="ctr">
              <a:lnSpc>
                <a:spcPct val="150000"/>
              </a:lnSpc>
              <a:spcAft>
                <a:spcPts val="1000"/>
              </a:spcAft>
            </a:pPr>
            <a:r>
              <a:rPr lang="en-US" sz="14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3.22: Tap on the pinned button, it shows the pinned messages</a:t>
            </a:r>
            <a:endParaRPr lang="en-NG" sz="14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2E79AC6-96C9-41BF-A9DD-D39AFA2D33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947" y="2582827"/>
            <a:ext cx="3643060" cy="1858287"/>
          </a:xfrm>
          <a:prstGeom prst="rect">
            <a:avLst/>
          </a:prstGeom>
        </p:spPr>
      </p:pic>
      <p:sp>
        <p:nvSpPr>
          <p:cNvPr id="10" name="TextBox 9">
            <a:extLst>
              <a:ext uri="{FF2B5EF4-FFF2-40B4-BE49-F238E27FC236}">
                <a16:creationId xmlns:a16="http://schemas.microsoft.com/office/drawing/2014/main" id="{B298C499-C5C3-4A14-B813-F0156A79045A}"/>
              </a:ext>
            </a:extLst>
          </p:cNvPr>
          <p:cNvSpPr txBox="1"/>
          <p:nvPr/>
        </p:nvSpPr>
        <p:spPr>
          <a:xfrm>
            <a:off x="2285997" y="4420981"/>
            <a:ext cx="4572000" cy="376834"/>
          </a:xfrm>
          <a:prstGeom prst="rect">
            <a:avLst/>
          </a:prstGeom>
          <a:noFill/>
        </p:spPr>
        <p:txBody>
          <a:bodyPr wrap="square">
            <a:spAutoFit/>
          </a:bodyPr>
          <a:lstStyle/>
          <a:p>
            <a:pPr algn="ctr">
              <a:lnSpc>
                <a:spcPct val="150000"/>
              </a:lnSpc>
              <a:spcBef>
                <a:spcPts val="1200"/>
              </a:spcBef>
            </a:pPr>
            <a:r>
              <a:rPr lang="en-US" sz="1400" dirty="0">
                <a:solidFill>
                  <a:schemeClr val="accent5"/>
                </a:solidFill>
                <a:effectLst/>
                <a:latin typeface="Bahnschrift SemiBold Condensed" panose="020B0502040204020203" pitchFamily="34" charset="0"/>
                <a:ea typeface="Times New Roman" panose="02020603050405020304" pitchFamily="18" charset="0"/>
              </a:rPr>
              <a:t>Fig 3.23: All Direct Messages</a:t>
            </a:r>
            <a:endParaRPr lang="en-NG" sz="1400" dirty="0">
              <a:solidFill>
                <a:schemeClr val="accent5"/>
              </a:solidFill>
              <a:effectLst/>
              <a:latin typeface="Bahnschrift SemiBold Condensed" panose="020B0502040204020203" pitchFamily="34" charset="0"/>
              <a:ea typeface="Times New Roman" panose="02020603050405020304" pitchFamily="18" charset="0"/>
            </a:endParaRPr>
          </a:p>
        </p:txBody>
      </p:sp>
      <p:pic>
        <p:nvPicPr>
          <p:cNvPr id="11" name="Picture 10">
            <a:extLst>
              <a:ext uri="{FF2B5EF4-FFF2-40B4-BE49-F238E27FC236}">
                <a16:creationId xmlns:a16="http://schemas.microsoft.com/office/drawing/2014/main" id="{1AF63E22-062B-4372-8AEB-521F6F53CD98}"/>
              </a:ext>
            </a:extLst>
          </p:cNvPr>
          <p:cNvPicPr>
            <a:picLocks noChangeAspect="1"/>
          </p:cNvPicPr>
          <p:nvPr/>
        </p:nvPicPr>
        <p:blipFill>
          <a:blip r:embed="rId5"/>
          <a:stretch>
            <a:fillRect/>
          </a:stretch>
        </p:blipFill>
        <p:spPr>
          <a:xfrm>
            <a:off x="8552622" y="0"/>
            <a:ext cx="591378" cy="591378"/>
          </a:xfrm>
          <a:prstGeom prst="rect">
            <a:avLst/>
          </a:prstGeom>
        </p:spPr>
      </p:pic>
    </p:spTree>
    <p:extLst>
      <p:ext uri="{BB962C8B-B14F-4D97-AF65-F5344CB8AC3E}">
        <p14:creationId xmlns:p14="http://schemas.microsoft.com/office/powerpoint/2010/main" val="297196612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2" name="Picture 1">
            <a:extLst>
              <a:ext uri="{FF2B5EF4-FFF2-40B4-BE49-F238E27FC236}">
                <a16:creationId xmlns:a16="http://schemas.microsoft.com/office/drawing/2014/main" id="{17FEE6BE-477B-48A7-A120-5F8B34D99E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9044" y="732393"/>
            <a:ext cx="4602480" cy="2479040"/>
          </a:xfrm>
          <a:prstGeom prst="rect">
            <a:avLst/>
          </a:prstGeom>
        </p:spPr>
      </p:pic>
      <p:sp>
        <p:nvSpPr>
          <p:cNvPr id="4" name="TextBox 3">
            <a:extLst>
              <a:ext uri="{FF2B5EF4-FFF2-40B4-BE49-F238E27FC236}">
                <a16:creationId xmlns:a16="http://schemas.microsoft.com/office/drawing/2014/main" id="{C15D5076-AA82-4D30-A61C-BCC4D0633827}"/>
              </a:ext>
            </a:extLst>
          </p:cNvPr>
          <p:cNvSpPr txBox="1"/>
          <p:nvPr/>
        </p:nvSpPr>
        <p:spPr>
          <a:xfrm>
            <a:off x="2379044" y="3404378"/>
            <a:ext cx="4572000" cy="376834"/>
          </a:xfrm>
          <a:prstGeom prst="rect">
            <a:avLst/>
          </a:prstGeom>
          <a:noFill/>
        </p:spPr>
        <p:txBody>
          <a:bodyPr wrap="square">
            <a:spAutoFit/>
          </a:bodyPr>
          <a:lstStyle/>
          <a:p>
            <a:pPr algn="ctr">
              <a:lnSpc>
                <a:spcPct val="150000"/>
              </a:lnSpc>
              <a:spcBef>
                <a:spcPts val="1200"/>
              </a:spcBef>
            </a:pPr>
            <a:r>
              <a:rPr lang="en-US" sz="1400" b="1" dirty="0">
                <a:solidFill>
                  <a:schemeClr val="accent5"/>
                </a:solidFill>
                <a:effectLst/>
                <a:latin typeface="Bahnschrift SemiBold Condensed" panose="020B0502040204020203" pitchFamily="34" charset="0"/>
                <a:ea typeface="Times New Roman" panose="02020603050405020304" pitchFamily="18" charset="0"/>
              </a:rPr>
              <a:t>Fig 3.24: DM Search</a:t>
            </a:r>
            <a:endParaRPr lang="en-NG" sz="1400" dirty="0">
              <a:solidFill>
                <a:schemeClr val="accent5"/>
              </a:solidFill>
              <a:effectLst/>
              <a:latin typeface="Bahnschrift SemiBold Condensed" panose="020B0502040204020203" pitchFamily="34" charset="0"/>
              <a:ea typeface="Times New Roman" panose="02020603050405020304" pitchFamily="18" charset="0"/>
            </a:endParaRPr>
          </a:p>
        </p:txBody>
      </p:sp>
      <p:pic>
        <p:nvPicPr>
          <p:cNvPr id="5" name="Picture 4">
            <a:extLst>
              <a:ext uri="{FF2B5EF4-FFF2-40B4-BE49-F238E27FC236}">
                <a16:creationId xmlns:a16="http://schemas.microsoft.com/office/drawing/2014/main" id="{7C6DE3B3-9777-44D4-AB3A-54EAA578BC77}"/>
              </a:ext>
            </a:extLst>
          </p:cNvPr>
          <p:cNvPicPr>
            <a:picLocks noChangeAspect="1"/>
          </p:cNvPicPr>
          <p:nvPr/>
        </p:nvPicPr>
        <p:blipFill>
          <a:blip r:embed="rId4"/>
          <a:stretch>
            <a:fillRect/>
          </a:stretch>
        </p:blipFill>
        <p:spPr>
          <a:xfrm>
            <a:off x="8552622" y="0"/>
            <a:ext cx="591378" cy="591378"/>
          </a:xfrm>
          <a:prstGeom prst="rect">
            <a:avLst/>
          </a:prstGeom>
        </p:spPr>
      </p:pic>
    </p:spTree>
    <p:extLst>
      <p:ext uri="{BB962C8B-B14F-4D97-AF65-F5344CB8AC3E}">
        <p14:creationId xmlns:p14="http://schemas.microsoft.com/office/powerpoint/2010/main" val="100964490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2" name="Picture 1">
            <a:extLst>
              <a:ext uri="{FF2B5EF4-FFF2-40B4-BE49-F238E27FC236}">
                <a16:creationId xmlns:a16="http://schemas.microsoft.com/office/drawing/2014/main" id="{96E9FB0E-D909-4481-8582-356F9884CA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551" y="97361"/>
            <a:ext cx="3358897" cy="2097555"/>
          </a:xfrm>
          <a:prstGeom prst="rect">
            <a:avLst/>
          </a:prstGeom>
        </p:spPr>
      </p:pic>
      <p:sp>
        <p:nvSpPr>
          <p:cNvPr id="4" name="TextBox 3">
            <a:extLst>
              <a:ext uri="{FF2B5EF4-FFF2-40B4-BE49-F238E27FC236}">
                <a16:creationId xmlns:a16="http://schemas.microsoft.com/office/drawing/2014/main" id="{1F1A9F45-5A21-4DB2-BE37-A509BAB2969C}"/>
              </a:ext>
            </a:extLst>
          </p:cNvPr>
          <p:cNvSpPr txBox="1"/>
          <p:nvPr/>
        </p:nvSpPr>
        <p:spPr>
          <a:xfrm>
            <a:off x="2285999" y="2098235"/>
            <a:ext cx="4572000" cy="376834"/>
          </a:xfrm>
          <a:prstGeom prst="rect">
            <a:avLst/>
          </a:prstGeom>
          <a:noFill/>
        </p:spPr>
        <p:txBody>
          <a:bodyPr wrap="square">
            <a:spAutoFit/>
          </a:bodyPr>
          <a:lstStyle/>
          <a:p>
            <a:pPr algn="ctr">
              <a:lnSpc>
                <a:spcPct val="150000"/>
              </a:lnSpc>
              <a:spcBef>
                <a:spcPts val="1200"/>
              </a:spcBef>
            </a:pPr>
            <a:r>
              <a:rPr lang="en-US" sz="1400" b="1" dirty="0">
                <a:solidFill>
                  <a:schemeClr val="accent5"/>
                </a:solidFill>
                <a:effectLst/>
                <a:latin typeface="Times New Roman" panose="02020603050405020304" pitchFamily="18" charset="0"/>
                <a:ea typeface="Times New Roman" panose="02020603050405020304" pitchFamily="18" charset="0"/>
              </a:rPr>
              <a:t>(a)</a:t>
            </a:r>
            <a:endParaRPr lang="en-NG" sz="1400" dirty="0">
              <a:solidFill>
                <a:schemeClr val="accent5"/>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FA212122-1A49-4DDA-ADD9-46085EEE6C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457" y="2251214"/>
            <a:ext cx="2703585" cy="1713477"/>
          </a:xfrm>
          <a:prstGeom prst="rect">
            <a:avLst/>
          </a:prstGeom>
        </p:spPr>
      </p:pic>
      <p:pic>
        <p:nvPicPr>
          <p:cNvPr id="6" name="Picture 5">
            <a:extLst>
              <a:ext uri="{FF2B5EF4-FFF2-40B4-BE49-F238E27FC236}">
                <a16:creationId xmlns:a16="http://schemas.microsoft.com/office/drawing/2014/main" id="{E4C505EA-6E0C-43D5-9418-0514ED9C93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3949" y="2286652"/>
            <a:ext cx="2488632" cy="1626955"/>
          </a:xfrm>
          <a:prstGeom prst="rect">
            <a:avLst/>
          </a:prstGeom>
        </p:spPr>
      </p:pic>
      <p:sp>
        <p:nvSpPr>
          <p:cNvPr id="8" name="TextBox 7">
            <a:extLst>
              <a:ext uri="{FF2B5EF4-FFF2-40B4-BE49-F238E27FC236}">
                <a16:creationId xmlns:a16="http://schemas.microsoft.com/office/drawing/2014/main" id="{CC070437-E7CB-4503-B82E-0208C6230BB7}"/>
              </a:ext>
            </a:extLst>
          </p:cNvPr>
          <p:cNvSpPr txBox="1"/>
          <p:nvPr/>
        </p:nvSpPr>
        <p:spPr>
          <a:xfrm>
            <a:off x="1461861" y="3902538"/>
            <a:ext cx="6629400" cy="307777"/>
          </a:xfrm>
          <a:prstGeom prst="rect">
            <a:avLst/>
          </a:prstGeom>
          <a:noFill/>
        </p:spPr>
        <p:txBody>
          <a:bodyPr wrap="square">
            <a:spAutoFit/>
          </a:bodyPr>
          <a:lstStyle/>
          <a:p>
            <a:pPr algn="ctr"/>
            <a:r>
              <a:rPr lang="en-US" sz="1400" b="1" dirty="0">
                <a:solidFill>
                  <a:schemeClr val="accent5"/>
                </a:solidFill>
                <a:effectLst/>
                <a:latin typeface="Times New Roman" panose="02020603050405020304" pitchFamily="18" charset="0"/>
                <a:ea typeface="Times New Roman" panose="02020603050405020304" pitchFamily="18" charset="0"/>
              </a:rPr>
              <a:t> (b)						 (c)</a:t>
            </a:r>
            <a:endParaRPr lang="en-NG" dirty="0">
              <a:solidFill>
                <a:schemeClr val="accent5"/>
              </a:solidFill>
            </a:endParaRPr>
          </a:p>
        </p:txBody>
      </p:sp>
      <p:sp>
        <p:nvSpPr>
          <p:cNvPr id="10" name="TextBox 9">
            <a:extLst>
              <a:ext uri="{FF2B5EF4-FFF2-40B4-BE49-F238E27FC236}">
                <a16:creationId xmlns:a16="http://schemas.microsoft.com/office/drawing/2014/main" id="{D26747A8-8714-45BB-A5FB-CF546FC0AE66}"/>
              </a:ext>
            </a:extLst>
          </p:cNvPr>
          <p:cNvSpPr txBox="1"/>
          <p:nvPr/>
        </p:nvSpPr>
        <p:spPr>
          <a:xfrm>
            <a:off x="288807" y="4056426"/>
            <a:ext cx="8734878" cy="694870"/>
          </a:xfrm>
          <a:prstGeom prst="rect">
            <a:avLst/>
          </a:prstGeom>
          <a:noFill/>
        </p:spPr>
        <p:txBody>
          <a:bodyPr wrap="square">
            <a:spAutoFit/>
          </a:bodyPr>
          <a:lstStyle/>
          <a:p>
            <a:pPr algn="just">
              <a:lnSpc>
                <a:spcPct val="150000"/>
              </a:lnSpc>
              <a:spcAft>
                <a:spcPts val="1000"/>
              </a:spcAft>
            </a:pPr>
            <a:r>
              <a:rPr lang="en-US" sz="14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3.25: (a) When you hover on a message, a menu pops up, click on the pin to conversation. It pins the message. (b) It shows you the message that has already been pinned and the dialog to unpin it.  (c) After clicking on the button from image b, a dialog pops up to remove pinned item.</a:t>
            </a:r>
            <a:endParaRPr lang="en-NG" sz="14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3A9EF3DD-664D-4D4F-B764-11DA766E0FD2}"/>
              </a:ext>
            </a:extLst>
          </p:cNvPr>
          <p:cNvPicPr>
            <a:picLocks noChangeAspect="1"/>
          </p:cNvPicPr>
          <p:nvPr/>
        </p:nvPicPr>
        <p:blipFill>
          <a:blip r:embed="rId6"/>
          <a:stretch>
            <a:fillRect/>
          </a:stretch>
        </p:blipFill>
        <p:spPr>
          <a:xfrm>
            <a:off x="8552622" y="0"/>
            <a:ext cx="591378" cy="591378"/>
          </a:xfrm>
          <a:prstGeom prst="rect">
            <a:avLst/>
          </a:prstGeom>
        </p:spPr>
      </p:pic>
    </p:spTree>
    <p:extLst>
      <p:ext uri="{BB962C8B-B14F-4D97-AF65-F5344CB8AC3E}">
        <p14:creationId xmlns:p14="http://schemas.microsoft.com/office/powerpoint/2010/main" val="15540579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2" name="Google Shape;3260;p74">
            <a:extLst>
              <a:ext uri="{FF2B5EF4-FFF2-40B4-BE49-F238E27FC236}">
                <a16:creationId xmlns:a16="http://schemas.microsoft.com/office/drawing/2014/main" id="{7C27701F-2A8A-4A66-90F2-760A54434B75}"/>
              </a:ext>
            </a:extLst>
          </p:cNvPr>
          <p:cNvSpPr txBox="1">
            <a:spLocks noGrp="1"/>
          </p:cNvSpPr>
          <p:nvPr>
            <p:ph type="title"/>
          </p:nvPr>
        </p:nvSpPr>
        <p:spPr>
          <a:xfrm>
            <a:off x="631243" y="116312"/>
            <a:ext cx="7717500" cy="425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Project 5</a:t>
            </a:r>
            <a:endParaRPr dirty="0">
              <a:latin typeface="Anton" pitchFamily="2" charset="0"/>
            </a:endParaRPr>
          </a:p>
        </p:txBody>
      </p:sp>
      <p:sp>
        <p:nvSpPr>
          <p:cNvPr id="4" name="TextBox 3">
            <a:extLst>
              <a:ext uri="{FF2B5EF4-FFF2-40B4-BE49-F238E27FC236}">
                <a16:creationId xmlns:a16="http://schemas.microsoft.com/office/drawing/2014/main" id="{A82F4360-4F01-4065-AAE0-3F88E4C7E9BF}"/>
              </a:ext>
            </a:extLst>
          </p:cNvPr>
          <p:cNvSpPr txBox="1"/>
          <p:nvPr/>
        </p:nvSpPr>
        <p:spPr>
          <a:xfrm>
            <a:off x="631243" y="591378"/>
            <a:ext cx="7717499" cy="707886"/>
          </a:xfrm>
          <a:prstGeom prst="rect">
            <a:avLst/>
          </a:prstGeom>
          <a:noFill/>
        </p:spPr>
        <p:txBody>
          <a:bodyPr wrap="square">
            <a:spAutoFit/>
          </a:bodyPr>
          <a:lstStyle/>
          <a:p>
            <a:pPr algn="just">
              <a:spcBef>
                <a:spcPts val="200"/>
              </a:spcBef>
            </a:pPr>
            <a:r>
              <a:rPr lang="en-US" sz="20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rPr>
              <a:t>An individual project where I had to create a page that explains all plugins created by the organization using React Js (Zuri organization)</a:t>
            </a:r>
          </a:p>
        </p:txBody>
      </p:sp>
      <p:pic>
        <p:nvPicPr>
          <p:cNvPr id="5" name="Picture 4">
            <a:extLst>
              <a:ext uri="{FF2B5EF4-FFF2-40B4-BE49-F238E27FC236}">
                <a16:creationId xmlns:a16="http://schemas.microsoft.com/office/drawing/2014/main" id="{AECCD19E-0D19-430E-B2F6-0BA46DDFB0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243" y="1464101"/>
            <a:ext cx="3371215" cy="1492250"/>
          </a:xfrm>
          <a:prstGeom prst="rect">
            <a:avLst/>
          </a:prstGeom>
        </p:spPr>
      </p:pic>
      <p:pic>
        <p:nvPicPr>
          <p:cNvPr id="6" name="Picture 5">
            <a:extLst>
              <a:ext uri="{FF2B5EF4-FFF2-40B4-BE49-F238E27FC236}">
                <a16:creationId xmlns:a16="http://schemas.microsoft.com/office/drawing/2014/main" id="{2186831C-466E-45A7-BBA4-A1DFB3B285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6858" y="1398696"/>
            <a:ext cx="3651885" cy="1557655"/>
          </a:xfrm>
          <a:prstGeom prst="rect">
            <a:avLst/>
          </a:prstGeom>
        </p:spPr>
      </p:pic>
      <p:pic>
        <p:nvPicPr>
          <p:cNvPr id="7" name="Picture 6">
            <a:extLst>
              <a:ext uri="{FF2B5EF4-FFF2-40B4-BE49-F238E27FC236}">
                <a16:creationId xmlns:a16="http://schemas.microsoft.com/office/drawing/2014/main" id="{3AAFAA34-F661-46C3-8D32-A0500C925F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243" y="3187108"/>
            <a:ext cx="3462655" cy="1513840"/>
          </a:xfrm>
          <a:prstGeom prst="rect">
            <a:avLst/>
          </a:prstGeom>
        </p:spPr>
      </p:pic>
      <p:pic>
        <p:nvPicPr>
          <p:cNvPr id="8" name="Picture 7">
            <a:extLst>
              <a:ext uri="{FF2B5EF4-FFF2-40B4-BE49-F238E27FC236}">
                <a16:creationId xmlns:a16="http://schemas.microsoft.com/office/drawing/2014/main" id="{D3F77C2B-FAE2-4C03-BC1F-B022DE3F0A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6858" y="3100113"/>
            <a:ext cx="3576320" cy="1600835"/>
          </a:xfrm>
          <a:prstGeom prst="rect">
            <a:avLst/>
          </a:prstGeom>
        </p:spPr>
      </p:pic>
      <p:pic>
        <p:nvPicPr>
          <p:cNvPr id="9" name="Picture 8">
            <a:extLst>
              <a:ext uri="{FF2B5EF4-FFF2-40B4-BE49-F238E27FC236}">
                <a16:creationId xmlns:a16="http://schemas.microsoft.com/office/drawing/2014/main" id="{B164E14E-622D-42E7-99E8-E8D9D6DF9A0E}"/>
              </a:ext>
            </a:extLst>
          </p:cNvPr>
          <p:cNvPicPr>
            <a:picLocks noChangeAspect="1"/>
          </p:cNvPicPr>
          <p:nvPr/>
        </p:nvPicPr>
        <p:blipFill>
          <a:blip r:embed="rId7"/>
          <a:stretch>
            <a:fillRect/>
          </a:stretch>
        </p:blipFill>
        <p:spPr>
          <a:xfrm>
            <a:off x="8552622" y="0"/>
            <a:ext cx="591378" cy="591378"/>
          </a:xfrm>
          <a:prstGeom prst="rect">
            <a:avLst/>
          </a:prstGeom>
        </p:spPr>
      </p:pic>
    </p:spTree>
    <p:extLst>
      <p:ext uri="{BB962C8B-B14F-4D97-AF65-F5344CB8AC3E}">
        <p14:creationId xmlns:p14="http://schemas.microsoft.com/office/powerpoint/2010/main" val="178263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2" name="Picture 1">
            <a:extLst>
              <a:ext uri="{FF2B5EF4-FFF2-40B4-BE49-F238E27FC236}">
                <a16:creationId xmlns:a16="http://schemas.microsoft.com/office/drawing/2014/main" id="{5D7946A6-37F8-4155-86C5-EE0724200B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881" y="471404"/>
            <a:ext cx="3920490" cy="1691005"/>
          </a:xfrm>
          <a:prstGeom prst="rect">
            <a:avLst/>
          </a:prstGeom>
        </p:spPr>
      </p:pic>
      <p:pic>
        <p:nvPicPr>
          <p:cNvPr id="3" name="Picture 2">
            <a:extLst>
              <a:ext uri="{FF2B5EF4-FFF2-40B4-BE49-F238E27FC236}">
                <a16:creationId xmlns:a16="http://schemas.microsoft.com/office/drawing/2014/main" id="{4CE95E53-CAAD-46CF-AC55-40A737B8A7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471404"/>
            <a:ext cx="3898900" cy="1746250"/>
          </a:xfrm>
          <a:prstGeom prst="rect">
            <a:avLst/>
          </a:prstGeom>
        </p:spPr>
      </p:pic>
      <p:pic>
        <p:nvPicPr>
          <p:cNvPr id="4" name="Picture 3">
            <a:extLst>
              <a:ext uri="{FF2B5EF4-FFF2-40B4-BE49-F238E27FC236}">
                <a16:creationId xmlns:a16="http://schemas.microsoft.com/office/drawing/2014/main" id="{027BDB07-B196-43CC-900F-75A580CAFB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300" y="2556711"/>
            <a:ext cx="3822700" cy="1704340"/>
          </a:xfrm>
          <a:prstGeom prst="rect">
            <a:avLst/>
          </a:prstGeom>
        </p:spPr>
      </p:pic>
      <p:pic>
        <p:nvPicPr>
          <p:cNvPr id="5" name="Picture 4">
            <a:extLst>
              <a:ext uri="{FF2B5EF4-FFF2-40B4-BE49-F238E27FC236}">
                <a16:creationId xmlns:a16="http://schemas.microsoft.com/office/drawing/2014/main" id="{3874CBCA-C490-46B0-B891-8AE750D00E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0489" y="2422760"/>
            <a:ext cx="3870960" cy="1885315"/>
          </a:xfrm>
          <a:prstGeom prst="rect">
            <a:avLst/>
          </a:prstGeom>
        </p:spPr>
      </p:pic>
      <p:pic>
        <p:nvPicPr>
          <p:cNvPr id="6" name="Picture 5">
            <a:extLst>
              <a:ext uri="{FF2B5EF4-FFF2-40B4-BE49-F238E27FC236}">
                <a16:creationId xmlns:a16="http://schemas.microsoft.com/office/drawing/2014/main" id="{DA643DB3-6586-401E-BD6B-EE3651C98D56}"/>
              </a:ext>
            </a:extLst>
          </p:cNvPr>
          <p:cNvPicPr>
            <a:picLocks noChangeAspect="1"/>
          </p:cNvPicPr>
          <p:nvPr/>
        </p:nvPicPr>
        <p:blipFill>
          <a:blip r:embed="rId7"/>
          <a:stretch>
            <a:fillRect/>
          </a:stretch>
        </p:blipFill>
        <p:spPr>
          <a:xfrm>
            <a:off x="8552622" y="0"/>
            <a:ext cx="591378" cy="591378"/>
          </a:xfrm>
          <a:prstGeom prst="rect">
            <a:avLst/>
          </a:prstGeom>
        </p:spPr>
      </p:pic>
    </p:spTree>
    <p:extLst>
      <p:ext uri="{BB962C8B-B14F-4D97-AF65-F5344CB8AC3E}">
        <p14:creationId xmlns:p14="http://schemas.microsoft.com/office/powerpoint/2010/main" val="20345884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2" name="Picture 1">
            <a:extLst>
              <a:ext uri="{FF2B5EF4-FFF2-40B4-BE49-F238E27FC236}">
                <a16:creationId xmlns:a16="http://schemas.microsoft.com/office/drawing/2014/main" id="{EDC24A8C-A7B0-407E-BDF6-6963A36146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140" y="456563"/>
            <a:ext cx="3832860" cy="1635125"/>
          </a:xfrm>
          <a:prstGeom prst="rect">
            <a:avLst/>
          </a:prstGeom>
        </p:spPr>
      </p:pic>
      <p:pic>
        <p:nvPicPr>
          <p:cNvPr id="3" name="Picture 2">
            <a:extLst>
              <a:ext uri="{FF2B5EF4-FFF2-40B4-BE49-F238E27FC236}">
                <a16:creationId xmlns:a16="http://schemas.microsoft.com/office/drawing/2014/main" id="{0E7F3C29-F772-433B-9E33-4B0FAB3CBB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7686" y="604518"/>
            <a:ext cx="3590925" cy="1487170"/>
          </a:xfrm>
          <a:prstGeom prst="rect">
            <a:avLst/>
          </a:prstGeom>
        </p:spPr>
      </p:pic>
      <p:pic>
        <p:nvPicPr>
          <p:cNvPr id="4" name="Picture 3">
            <a:extLst>
              <a:ext uri="{FF2B5EF4-FFF2-40B4-BE49-F238E27FC236}">
                <a16:creationId xmlns:a16="http://schemas.microsoft.com/office/drawing/2014/main" id="{1EF57DF4-6C0F-4D93-9F92-1E95DBB014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018" y="2586173"/>
            <a:ext cx="3533140" cy="1528445"/>
          </a:xfrm>
          <a:prstGeom prst="rect">
            <a:avLst/>
          </a:prstGeom>
        </p:spPr>
      </p:pic>
      <p:pic>
        <p:nvPicPr>
          <p:cNvPr id="5" name="Picture 4">
            <a:extLst>
              <a:ext uri="{FF2B5EF4-FFF2-40B4-BE49-F238E27FC236}">
                <a16:creationId xmlns:a16="http://schemas.microsoft.com/office/drawing/2014/main" id="{E5E79793-AEA6-40A2-9F2F-12A9DEB31A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6759" y="2571750"/>
            <a:ext cx="3394075" cy="1711325"/>
          </a:xfrm>
          <a:prstGeom prst="rect">
            <a:avLst/>
          </a:prstGeom>
        </p:spPr>
      </p:pic>
      <p:pic>
        <p:nvPicPr>
          <p:cNvPr id="6" name="Picture 5">
            <a:extLst>
              <a:ext uri="{FF2B5EF4-FFF2-40B4-BE49-F238E27FC236}">
                <a16:creationId xmlns:a16="http://schemas.microsoft.com/office/drawing/2014/main" id="{DA5877AF-03C9-4894-AEAF-FD6DE5A426FA}"/>
              </a:ext>
            </a:extLst>
          </p:cNvPr>
          <p:cNvPicPr>
            <a:picLocks noChangeAspect="1"/>
          </p:cNvPicPr>
          <p:nvPr/>
        </p:nvPicPr>
        <p:blipFill>
          <a:blip r:embed="rId7"/>
          <a:stretch>
            <a:fillRect/>
          </a:stretch>
        </p:blipFill>
        <p:spPr>
          <a:xfrm>
            <a:off x="8552622" y="0"/>
            <a:ext cx="591378" cy="591378"/>
          </a:xfrm>
          <a:prstGeom prst="rect">
            <a:avLst/>
          </a:prstGeom>
        </p:spPr>
      </p:pic>
    </p:spTree>
    <p:extLst>
      <p:ext uri="{BB962C8B-B14F-4D97-AF65-F5344CB8AC3E}">
        <p14:creationId xmlns:p14="http://schemas.microsoft.com/office/powerpoint/2010/main" val="8840580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2" name="Picture 1">
            <a:extLst>
              <a:ext uri="{FF2B5EF4-FFF2-40B4-BE49-F238E27FC236}">
                <a16:creationId xmlns:a16="http://schemas.microsoft.com/office/drawing/2014/main" id="{272BFA26-5D6A-4627-951B-4CC683DEF4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938" y="458838"/>
            <a:ext cx="3481070" cy="1675130"/>
          </a:xfrm>
          <a:prstGeom prst="rect">
            <a:avLst/>
          </a:prstGeom>
        </p:spPr>
      </p:pic>
      <p:pic>
        <p:nvPicPr>
          <p:cNvPr id="3" name="Picture 2">
            <a:extLst>
              <a:ext uri="{FF2B5EF4-FFF2-40B4-BE49-F238E27FC236}">
                <a16:creationId xmlns:a16="http://schemas.microsoft.com/office/drawing/2014/main" id="{DCA8B0AF-1008-4ADB-8C4E-963CC88035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458838"/>
            <a:ext cx="3671570" cy="1718945"/>
          </a:xfrm>
          <a:prstGeom prst="rect">
            <a:avLst/>
          </a:prstGeom>
        </p:spPr>
      </p:pic>
      <p:pic>
        <p:nvPicPr>
          <p:cNvPr id="4" name="Picture 3">
            <a:extLst>
              <a:ext uri="{FF2B5EF4-FFF2-40B4-BE49-F238E27FC236}">
                <a16:creationId xmlns:a16="http://schemas.microsoft.com/office/drawing/2014/main" id="{7CC70150-396D-4A96-BDBA-F9A3B94163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938" y="2571750"/>
            <a:ext cx="3745865" cy="1426210"/>
          </a:xfrm>
          <a:prstGeom prst="rect">
            <a:avLst/>
          </a:prstGeom>
        </p:spPr>
      </p:pic>
      <p:pic>
        <p:nvPicPr>
          <p:cNvPr id="5" name="Picture 4">
            <a:extLst>
              <a:ext uri="{FF2B5EF4-FFF2-40B4-BE49-F238E27FC236}">
                <a16:creationId xmlns:a16="http://schemas.microsoft.com/office/drawing/2014/main" id="{A053B953-F2B6-4CFC-9236-E3AE63F97F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343" y="2636520"/>
            <a:ext cx="2991485" cy="1361440"/>
          </a:xfrm>
          <a:prstGeom prst="rect">
            <a:avLst/>
          </a:prstGeom>
        </p:spPr>
      </p:pic>
      <p:sp>
        <p:nvSpPr>
          <p:cNvPr id="7" name="TextBox 6">
            <a:extLst>
              <a:ext uri="{FF2B5EF4-FFF2-40B4-BE49-F238E27FC236}">
                <a16:creationId xmlns:a16="http://schemas.microsoft.com/office/drawing/2014/main" id="{6D069954-92C1-4B9D-853B-A2E3CDC85F89}"/>
              </a:ext>
            </a:extLst>
          </p:cNvPr>
          <p:cNvSpPr txBox="1"/>
          <p:nvPr/>
        </p:nvSpPr>
        <p:spPr>
          <a:xfrm>
            <a:off x="2185803" y="4079863"/>
            <a:ext cx="4572000" cy="411588"/>
          </a:xfrm>
          <a:prstGeom prst="rect">
            <a:avLst/>
          </a:prstGeom>
          <a:noFill/>
        </p:spPr>
        <p:txBody>
          <a:bodyPr wrap="square">
            <a:spAutoFit/>
          </a:bodyPr>
          <a:lstStyle/>
          <a:p>
            <a:pPr algn="ctr">
              <a:lnSpc>
                <a:spcPct val="150000"/>
              </a:lnSpc>
              <a:spcAft>
                <a:spcPts val="1000"/>
              </a:spcAft>
            </a:pPr>
            <a:r>
              <a:rPr lang="en-US" sz="16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3.26: List of Plugins</a:t>
            </a:r>
            <a:endParaRPr lang="en-NG" sz="16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0DF5BAAE-7673-46DB-8353-BCA2A3630937}"/>
              </a:ext>
            </a:extLst>
          </p:cNvPr>
          <p:cNvPicPr>
            <a:picLocks noChangeAspect="1"/>
          </p:cNvPicPr>
          <p:nvPr/>
        </p:nvPicPr>
        <p:blipFill>
          <a:blip r:embed="rId7"/>
          <a:stretch>
            <a:fillRect/>
          </a:stretch>
        </p:blipFill>
        <p:spPr>
          <a:xfrm>
            <a:off x="8552622" y="0"/>
            <a:ext cx="591378" cy="591378"/>
          </a:xfrm>
          <a:prstGeom prst="rect">
            <a:avLst/>
          </a:prstGeom>
        </p:spPr>
      </p:pic>
    </p:spTree>
    <p:extLst>
      <p:ext uri="{BB962C8B-B14F-4D97-AF65-F5344CB8AC3E}">
        <p14:creationId xmlns:p14="http://schemas.microsoft.com/office/powerpoint/2010/main" val="63412555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3"/>
          <p:cNvSpPr txBox="1">
            <a:spLocks noGrp="1"/>
          </p:cNvSpPr>
          <p:nvPr>
            <p:ph type="title"/>
          </p:nvPr>
        </p:nvSpPr>
        <p:spPr>
          <a:xfrm>
            <a:off x="2805894" y="2156993"/>
            <a:ext cx="3532212" cy="8295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5000" b="1" dirty="0">
                <a:latin typeface="Bahnschrift SemiBold Condensed" panose="020B0502040204020203" pitchFamily="34" charset="0"/>
              </a:rPr>
              <a:t>Introduction</a:t>
            </a:r>
            <a:endParaRPr sz="5000" b="1" dirty="0">
              <a:latin typeface="Bahnschrift SemiBold Condensed" panose="020B0502040204020203" pitchFamily="34" charset="0"/>
            </a:endParaRPr>
          </a:p>
        </p:txBody>
      </p:sp>
      <p:pic>
        <p:nvPicPr>
          <p:cNvPr id="11" name="Picture 10">
            <a:extLst>
              <a:ext uri="{FF2B5EF4-FFF2-40B4-BE49-F238E27FC236}">
                <a16:creationId xmlns:a16="http://schemas.microsoft.com/office/drawing/2014/main" id="{269D4256-379B-4D4D-B338-3A544280A86A}"/>
              </a:ext>
            </a:extLst>
          </p:cNvPr>
          <p:cNvPicPr>
            <a:picLocks noChangeAspect="1"/>
          </p:cNvPicPr>
          <p:nvPr/>
        </p:nvPicPr>
        <p:blipFill>
          <a:blip r:embed="rId3"/>
          <a:stretch>
            <a:fillRect/>
          </a:stretch>
        </p:blipFill>
        <p:spPr>
          <a:xfrm>
            <a:off x="8462010" y="0"/>
            <a:ext cx="681990" cy="681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2" name="Picture 1">
            <a:extLst>
              <a:ext uri="{FF2B5EF4-FFF2-40B4-BE49-F238E27FC236}">
                <a16:creationId xmlns:a16="http://schemas.microsoft.com/office/drawing/2014/main" id="{2BA19E12-2D10-44DC-ACF2-0E1526A9F5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2178" y="708778"/>
            <a:ext cx="3708400" cy="1127125"/>
          </a:xfrm>
          <a:prstGeom prst="rect">
            <a:avLst/>
          </a:prstGeom>
        </p:spPr>
      </p:pic>
      <p:pic>
        <p:nvPicPr>
          <p:cNvPr id="3" name="Picture 2">
            <a:extLst>
              <a:ext uri="{FF2B5EF4-FFF2-40B4-BE49-F238E27FC236}">
                <a16:creationId xmlns:a16="http://schemas.microsoft.com/office/drawing/2014/main" id="{58280D46-8EE5-4B34-B479-1C7AB59EA6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064" y="2237365"/>
            <a:ext cx="2992755" cy="1433195"/>
          </a:xfrm>
          <a:prstGeom prst="rect">
            <a:avLst/>
          </a:prstGeom>
        </p:spPr>
      </p:pic>
      <p:pic>
        <p:nvPicPr>
          <p:cNvPr id="4" name="Picture 3">
            <a:extLst>
              <a:ext uri="{FF2B5EF4-FFF2-40B4-BE49-F238E27FC236}">
                <a16:creationId xmlns:a16="http://schemas.microsoft.com/office/drawing/2014/main" id="{54B8ED76-D32C-481E-85F7-82AF0B6175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6078" y="2264790"/>
            <a:ext cx="3429000" cy="1482725"/>
          </a:xfrm>
          <a:prstGeom prst="rect">
            <a:avLst/>
          </a:prstGeom>
        </p:spPr>
      </p:pic>
      <p:sp>
        <p:nvSpPr>
          <p:cNvPr id="6" name="TextBox 5">
            <a:extLst>
              <a:ext uri="{FF2B5EF4-FFF2-40B4-BE49-F238E27FC236}">
                <a16:creationId xmlns:a16="http://schemas.microsoft.com/office/drawing/2014/main" id="{69F260E8-992B-4D74-9505-3B902CA767D1}"/>
              </a:ext>
            </a:extLst>
          </p:cNvPr>
          <p:cNvSpPr txBox="1"/>
          <p:nvPr/>
        </p:nvSpPr>
        <p:spPr>
          <a:xfrm>
            <a:off x="645243" y="3711948"/>
            <a:ext cx="7789920" cy="411588"/>
          </a:xfrm>
          <a:prstGeom prst="rect">
            <a:avLst/>
          </a:prstGeom>
          <a:noFill/>
        </p:spPr>
        <p:txBody>
          <a:bodyPr wrap="square">
            <a:spAutoFit/>
          </a:bodyPr>
          <a:lstStyle/>
          <a:p>
            <a:pPr>
              <a:lnSpc>
                <a:spcPct val="150000"/>
              </a:lnSpc>
              <a:spcBef>
                <a:spcPts val="1200"/>
              </a:spcBef>
              <a:tabLst>
                <a:tab pos="870585" algn="l"/>
                <a:tab pos="6057265" algn="l"/>
              </a:tabLst>
            </a:pPr>
            <a:r>
              <a:rPr lang="en-US" sz="1600" b="1" dirty="0">
                <a:solidFill>
                  <a:schemeClr val="accent5"/>
                </a:solidFill>
                <a:effectLst/>
                <a:latin typeface="Bahnschrift SemiBold Condensed" panose="020B0502040204020203" pitchFamily="34" charset="0"/>
                <a:ea typeface="Times New Roman" panose="02020603050405020304" pitchFamily="18" charset="0"/>
              </a:rPr>
              <a:t>Fig 3.27: Subscribe for latest updates</a:t>
            </a:r>
            <a:r>
              <a:rPr lang="en-US" sz="1600" b="1" dirty="0">
                <a:solidFill>
                  <a:schemeClr val="accent5"/>
                </a:solidFill>
                <a:latin typeface="Bahnschrift SemiBold Condensed" panose="020B0502040204020203" pitchFamily="34" charset="0"/>
                <a:ea typeface="Times New Roman" panose="02020603050405020304" pitchFamily="18" charset="0"/>
              </a:rPr>
              <a:t>	</a:t>
            </a:r>
            <a:r>
              <a:rPr lang="en-US" sz="1600" b="1" dirty="0">
                <a:solidFill>
                  <a:schemeClr val="accent5"/>
                </a:solidFill>
                <a:effectLst/>
                <a:latin typeface="Bahnschrift SemiBold Condensed" panose="020B0502040204020203" pitchFamily="34" charset="0"/>
                <a:ea typeface="Times New Roman" panose="02020603050405020304" pitchFamily="18" charset="0"/>
              </a:rPr>
              <a:t>Fig 3:28:</a:t>
            </a:r>
            <a:r>
              <a:rPr lang="en-US" sz="1600" dirty="0">
                <a:solidFill>
                  <a:schemeClr val="accent5"/>
                </a:solidFill>
                <a:effectLst/>
                <a:latin typeface="Bahnschrift SemiBold Condensed" panose="020B0502040204020203" pitchFamily="34" charset="0"/>
                <a:ea typeface="Times New Roman" panose="02020603050405020304" pitchFamily="18" charset="0"/>
              </a:rPr>
              <a:t> </a:t>
            </a:r>
            <a:r>
              <a:rPr lang="en-US" sz="1600" b="1" dirty="0">
                <a:solidFill>
                  <a:schemeClr val="accent5"/>
                </a:solidFill>
                <a:effectLst/>
                <a:latin typeface="Bahnschrift SemiBold Condensed" panose="020B0502040204020203" pitchFamily="34" charset="0"/>
                <a:ea typeface="Times New Roman" panose="02020603050405020304" pitchFamily="18" charset="0"/>
              </a:rPr>
              <a:t>Footer</a:t>
            </a:r>
            <a:endParaRPr lang="en-NG" sz="1600" dirty="0">
              <a:solidFill>
                <a:schemeClr val="accent5"/>
              </a:solidFill>
              <a:effectLst/>
              <a:latin typeface="Bahnschrift SemiBold Condensed" panose="020B0502040204020203"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A0028453-EF51-49B5-A8ED-69686240036E}"/>
              </a:ext>
            </a:extLst>
          </p:cNvPr>
          <p:cNvPicPr>
            <a:picLocks noChangeAspect="1"/>
          </p:cNvPicPr>
          <p:nvPr/>
        </p:nvPicPr>
        <p:blipFill>
          <a:blip r:embed="rId6"/>
          <a:stretch>
            <a:fillRect/>
          </a:stretch>
        </p:blipFill>
        <p:spPr>
          <a:xfrm>
            <a:off x="8552622" y="0"/>
            <a:ext cx="591378" cy="591378"/>
          </a:xfrm>
          <a:prstGeom prst="rect">
            <a:avLst/>
          </a:prstGeom>
        </p:spPr>
      </p:pic>
      <p:sp>
        <p:nvSpPr>
          <p:cNvPr id="8" name="TextBox 7">
            <a:extLst>
              <a:ext uri="{FF2B5EF4-FFF2-40B4-BE49-F238E27FC236}">
                <a16:creationId xmlns:a16="http://schemas.microsoft.com/office/drawing/2014/main" id="{562BDFDB-DBEB-45A8-95F7-D950BA8E298F}"/>
              </a:ext>
            </a:extLst>
          </p:cNvPr>
          <p:cNvSpPr txBox="1"/>
          <p:nvPr/>
        </p:nvSpPr>
        <p:spPr>
          <a:xfrm>
            <a:off x="645243" y="4201305"/>
            <a:ext cx="4572000" cy="411588"/>
          </a:xfrm>
          <a:prstGeom prst="rect">
            <a:avLst/>
          </a:prstGeom>
          <a:noFill/>
        </p:spPr>
        <p:txBody>
          <a:bodyPr wrap="square">
            <a:spAutoFit/>
          </a:bodyPr>
          <a:lstStyle/>
          <a:p>
            <a:pPr algn="just" fontAlgn="base">
              <a:lnSpc>
                <a:spcPct val="150000"/>
              </a:lnSpc>
              <a:spcAft>
                <a:spcPts val="1200"/>
              </a:spcAft>
            </a:pPr>
            <a:r>
              <a:rPr lang="en-US" sz="1600" dirty="0">
                <a:solidFill>
                  <a:schemeClr val="accent5"/>
                </a:solidFill>
                <a:effectLst/>
                <a:latin typeface="Bahnschrift SemiBold Condensed" panose="020B0502040204020203" pitchFamily="34" charset="0"/>
                <a:ea typeface="Times New Roman" panose="02020603050405020304" pitchFamily="18" charset="0"/>
              </a:rPr>
              <a:t>Pull Request link</a:t>
            </a:r>
            <a:r>
              <a:rPr lang="en-US" sz="1600" dirty="0">
                <a:solidFill>
                  <a:srgbClr val="000000"/>
                </a:solidFill>
                <a:effectLst/>
                <a:latin typeface="Bahnschrift SemiBold Condensed" panose="020B0502040204020203" pitchFamily="34" charset="0"/>
                <a:ea typeface="Times New Roman" panose="02020603050405020304" pitchFamily="18" charset="0"/>
              </a:rPr>
              <a:t>: </a:t>
            </a:r>
            <a:r>
              <a:rPr lang="en-US" sz="1600" u="sng" dirty="0">
                <a:solidFill>
                  <a:srgbClr val="0000FF"/>
                </a:solidFill>
                <a:effectLst/>
                <a:latin typeface="Bahnschrift SemiBold Condensed" panose="020B0502040204020203" pitchFamily="34" charset="0"/>
                <a:ea typeface="Times New Roman" panose="02020603050405020304" pitchFamily="18" charset="0"/>
                <a:hlinkClick r:id="rId7"/>
              </a:rPr>
              <a:t>https://github.com/zurichat/zc_main/pull/1851</a:t>
            </a:r>
            <a:endParaRPr lang="en-NG" sz="1600" dirty="0">
              <a:effectLst/>
              <a:latin typeface="Bahnschrift SemiBold Condensed"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3826549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2" name="Google Shape;3260;p74">
            <a:extLst>
              <a:ext uri="{FF2B5EF4-FFF2-40B4-BE49-F238E27FC236}">
                <a16:creationId xmlns:a16="http://schemas.microsoft.com/office/drawing/2014/main" id="{5C798B9D-9E66-4716-9B0B-6DC62AB89C0F}"/>
              </a:ext>
            </a:extLst>
          </p:cNvPr>
          <p:cNvSpPr txBox="1">
            <a:spLocks noGrp="1"/>
          </p:cNvSpPr>
          <p:nvPr>
            <p:ph type="title"/>
          </p:nvPr>
        </p:nvSpPr>
        <p:spPr>
          <a:xfrm>
            <a:off x="713250" y="85145"/>
            <a:ext cx="7717500" cy="4810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Project 6</a:t>
            </a:r>
            <a:endParaRPr dirty="0">
              <a:latin typeface="Anton" pitchFamily="2" charset="0"/>
            </a:endParaRPr>
          </a:p>
        </p:txBody>
      </p:sp>
      <p:sp>
        <p:nvSpPr>
          <p:cNvPr id="4" name="TextBox 3">
            <a:extLst>
              <a:ext uri="{FF2B5EF4-FFF2-40B4-BE49-F238E27FC236}">
                <a16:creationId xmlns:a16="http://schemas.microsoft.com/office/drawing/2014/main" id="{7930EFDF-E781-45FB-8E1E-E2A025BEEDE4}"/>
              </a:ext>
            </a:extLst>
          </p:cNvPr>
          <p:cNvSpPr txBox="1"/>
          <p:nvPr/>
        </p:nvSpPr>
        <p:spPr>
          <a:xfrm>
            <a:off x="479272" y="623431"/>
            <a:ext cx="8073350" cy="1876411"/>
          </a:xfrm>
          <a:prstGeom prst="rect">
            <a:avLst/>
          </a:prstGeom>
          <a:noFill/>
        </p:spPr>
        <p:txBody>
          <a:bodyPr wrap="square">
            <a:spAutoFit/>
          </a:bodyPr>
          <a:lstStyle/>
          <a:p>
            <a:pPr algn="just">
              <a:lnSpc>
                <a:spcPct val="150000"/>
              </a:lnSpc>
              <a:spcBef>
                <a:spcPts val="200"/>
              </a:spcBef>
            </a:pPr>
            <a:r>
              <a:rPr lang="en-US" sz="20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rPr>
              <a:t>A team’s project where I and my teammates had to build a website for a company using the figma design created by the designer’s using Vue Js (Zuri Organization)</a:t>
            </a:r>
            <a:endParaRPr lang="en-NG" sz="20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The aim of the website was to track the total number of interns per year and get to know their current status.</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94C763E-1AEA-475B-93E2-582E00370298}"/>
              </a:ext>
            </a:extLst>
          </p:cNvPr>
          <p:cNvPicPr>
            <a:picLocks noChangeAspect="1"/>
          </p:cNvPicPr>
          <p:nvPr/>
        </p:nvPicPr>
        <p:blipFill>
          <a:blip r:embed="rId3"/>
          <a:stretch>
            <a:fillRect/>
          </a:stretch>
        </p:blipFill>
        <p:spPr>
          <a:xfrm>
            <a:off x="8552622" y="0"/>
            <a:ext cx="591378" cy="591378"/>
          </a:xfrm>
          <a:prstGeom prst="rect">
            <a:avLst/>
          </a:prstGeom>
        </p:spPr>
      </p:pic>
      <p:pic>
        <p:nvPicPr>
          <p:cNvPr id="6" name="Picture 5">
            <a:extLst>
              <a:ext uri="{FF2B5EF4-FFF2-40B4-BE49-F238E27FC236}">
                <a16:creationId xmlns:a16="http://schemas.microsoft.com/office/drawing/2014/main" id="{D3B3D409-0DC5-4526-97BE-6B198B5D6F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8694" y="2642709"/>
            <a:ext cx="4968240" cy="1898015"/>
          </a:xfrm>
          <a:prstGeom prst="rect">
            <a:avLst/>
          </a:prstGeom>
        </p:spPr>
      </p:pic>
    </p:spTree>
    <p:extLst>
      <p:ext uri="{BB962C8B-B14F-4D97-AF65-F5344CB8AC3E}">
        <p14:creationId xmlns:p14="http://schemas.microsoft.com/office/powerpoint/2010/main" val="3204167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6" name="Picture 5">
            <a:extLst>
              <a:ext uri="{FF2B5EF4-FFF2-40B4-BE49-F238E27FC236}">
                <a16:creationId xmlns:a16="http://schemas.microsoft.com/office/drawing/2014/main" id="{1BCF55A1-BC42-4453-BA54-D36798FA5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840" y="502569"/>
            <a:ext cx="5608320" cy="3248025"/>
          </a:xfrm>
          <a:prstGeom prst="rect">
            <a:avLst/>
          </a:prstGeom>
        </p:spPr>
      </p:pic>
      <p:sp>
        <p:nvSpPr>
          <p:cNvPr id="8" name="TextBox 7">
            <a:extLst>
              <a:ext uri="{FF2B5EF4-FFF2-40B4-BE49-F238E27FC236}">
                <a16:creationId xmlns:a16="http://schemas.microsoft.com/office/drawing/2014/main" id="{9F0706B8-9EF8-4AE2-9A7F-D9DADD73F314}"/>
              </a:ext>
            </a:extLst>
          </p:cNvPr>
          <p:cNvSpPr txBox="1"/>
          <p:nvPr/>
        </p:nvSpPr>
        <p:spPr>
          <a:xfrm>
            <a:off x="2286000" y="4014818"/>
            <a:ext cx="4572000" cy="320280"/>
          </a:xfrm>
          <a:prstGeom prst="rect">
            <a:avLst/>
          </a:prstGeom>
          <a:noFill/>
        </p:spPr>
        <p:txBody>
          <a:bodyPr wrap="square">
            <a:spAutoFit/>
          </a:bodyPr>
          <a:lstStyle/>
          <a:p>
            <a:pPr algn="ctr">
              <a:lnSpc>
                <a:spcPct val="115000"/>
              </a:lnSpc>
              <a:spcAft>
                <a:spcPts val="1000"/>
              </a:spcAft>
            </a:pPr>
            <a:r>
              <a:rPr lang="en-US" sz="14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3.29: Progress tracker website</a:t>
            </a:r>
            <a:endParaRPr lang="en-NG" sz="14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A0BFBA35-ECBE-4E17-A454-0A2DA486F53F}"/>
              </a:ext>
            </a:extLst>
          </p:cNvPr>
          <p:cNvPicPr>
            <a:picLocks noChangeAspect="1"/>
          </p:cNvPicPr>
          <p:nvPr/>
        </p:nvPicPr>
        <p:blipFill>
          <a:blip r:embed="rId4"/>
          <a:stretch>
            <a:fillRect/>
          </a:stretch>
        </p:blipFill>
        <p:spPr>
          <a:xfrm>
            <a:off x="8552622" y="0"/>
            <a:ext cx="591378" cy="591378"/>
          </a:xfrm>
          <a:prstGeom prst="rect">
            <a:avLst/>
          </a:prstGeom>
        </p:spPr>
      </p:pic>
    </p:spTree>
    <p:extLst>
      <p:ext uri="{BB962C8B-B14F-4D97-AF65-F5344CB8AC3E}">
        <p14:creationId xmlns:p14="http://schemas.microsoft.com/office/powerpoint/2010/main" val="241510438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 name="TextBox 2">
            <a:extLst>
              <a:ext uri="{FF2B5EF4-FFF2-40B4-BE49-F238E27FC236}">
                <a16:creationId xmlns:a16="http://schemas.microsoft.com/office/drawing/2014/main" id="{91A79E84-01D3-4250-B190-8E71B2EDCC1B}"/>
              </a:ext>
            </a:extLst>
          </p:cNvPr>
          <p:cNvSpPr txBox="1"/>
          <p:nvPr/>
        </p:nvSpPr>
        <p:spPr>
          <a:xfrm>
            <a:off x="579922" y="295689"/>
            <a:ext cx="8223543" cy="4302460"/>
          </a:xfrm>
          <a:prstGeom prst="rect">
            <a:avLst/>
          </a:prstGeom>
          <a:noFill/>
        </p:spPr>
        <p:txBody>
          <a:bodyPr wrap="square">
            <a:spAutoFit/>
          </a:bodyPr>
          <a:lstStyle/>
          <a:p>
            <a:pPr lvl="1" algn="just">
              <a:spcAft>
                <a:spcPts val="1000"/>
              </a:spcAft>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LIVE LINK: </a:t>
            </a:r>
            <a:r>
              <a:rPr lang="en-US" sz="2000" u="sng"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https://zuriprogresstracker.netlify.app/</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lvl="1" algn="just">
              <a:spcAft>
                <a:spcPts val="1000"/>
              </a:spcAft>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PULL REQUEST LINKS:</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lvl="1" algn="just">
              <a:spcAft>
                <a:spcPts val="1000"/>
              </a:spcAft>
            </a:pPr>
            <a:r>
              <a:rPr lang="en-US" sz="2000" u="sng"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https://github.com/paisoncodes/zuri_team_progress_tracker/pull/9</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lvl="1" algn="just">
              <a:spcAft>
                <a:spcPts val="1000"/>
              </a:spcAft>
            </a:pPr>
            <a:r>
              <a:rPr lang="en-US" sz="2000" u="sng"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https://github.com/paisoncodes/zuri_team_progress_tracker/pull/16</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lvl="1" algn="just">
              <a:spcAft>
                <a:spcPts val="1000"/>
              </a:spcAft>
            </a:pPr>
            <a:r>
              <a:rPr lang="en-US" sz="2000" u="sng"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https://github.com/paisoncodes/zuri_team_progress_tracker/pull/65</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lvl="1" algn="just">
              <a:spcAft>
                <a:spcPts val="1000"/>
              </a:spcAft>
            </a:pPr>
            <a:r>
              <a:rPr lang="en-US" sz="2000" u="sng" dirty="0">
                <a:solidFill>
                  <a:srgbClr val="294C60"/>
                </a:solidFill>
                <a:effectLst/>
                <a:latin typeface="Bahnschrift SemiBold Condensed" panose="020B0502040204020203"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https://github.com/paisoncodes/zuri_team_progress_tracker/pull/</a:t>
            </a:r>
            <a:r>
              <a:rPr lang="en-US" sz="2000" u="sng"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101</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lvl="1" algn="just">
              <a:spcAft>
                <a:spcPts val="1000"/>
              </a:spcAft>
            </a:pPr>
            <a:r>
              <a:rPr lang="en-US" sz="2000" u="sng" dirty="0">
                <a:solidFill>
                  <a:srgbClr val="0000FF"/>
                </a:solidFill>
                <a:effectLst/>
                <a:latin typeface="Bahnschrift SemiBold Condensed" panose="020B0502040204020203" pitchFamily="34" charset="0"/>
                <a:ea typeface="Calibri" panose="020F0502020204030204" pitchFamily="34" charset="0"/>
                <a:cs typeface="Times New Roman" panose="02020603050405020304" pitchFamily="18" charset="0"/>
                <a:hlinkClick r:id="rId8"/>
              </a:rPr>
              <a:t>https://github.com/paisoncodes/zuri_team_progress_tracker/pull/111</a:t>
            </a:r>
            <a:endParaRPr lang="en-NG"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lvl="1" algn="just">
              <a:spcAft>
                <a:spcPts val="1000"/>
              </a:spcAft>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to confirm if the subscribe functionality really works, you can check this endpoint that shows the list of subscribers of our newsletter.</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lvl="1" algn="just">
              <a:lnSpc>
                <a:spcPct val="150000"/>
              </a:lnSpc>
              <a:spcAft>
                <a:spcPts val="1000"/>
              </a:spcAft>
            </a:pPr>
            <a:r>
              <a:rPr lang="en-US" sz="2000" u="sng" dirty="0">
                <a:solidFill>
                  <a:srgbClr val="0000FF"/>
                </a:solidFill>
                <a:effectLst/>
                <a:latin typeface="Bahnschrift SemiBold Condensed" panose="020B0502040204020203" pitchFamily="34" charset="0"/>
                <a:ea typeface="Calibri" panose="020F0502020204030204" pitchFamily="34" charset="0"/>
                <a:cs typeface="Times New Roman" panose="02020603050405020304" pitchFamily="18" charset="0"/>
                <a:hlinkClick r:id="rId9"/>
              </a:rPr>
              <a:t>https://zuri-progress-tracker.herokuapp.com/api/v1/subscribers/</a:t>
            </a:r>
            <a:endParaRPr lang="en-NG"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46CCEAF-0A41-45E8-A94D-A3B0DA670A8A}"/>
              </a:ext>
            </a:extLst>
          </p:cNvPr>
          <p:cNvPicPr>
            <a:picLocks noChangeAspect="1"/>
          </p:cNvPicPr>
          <p:nvPr/>
        </p:nvPicPr>
        <p:blipFill>
          <a:blip r:embed="rId10"/>
          <a:stretch>
            <a:fillRect/>
          </a:stretch>
        </p:blipFill>
        <p:spPr>
          <a:xfrm>
            <a:off x="8552622" y="0"/>
            <a:ext cx="591378" cy="591378"/>
          </a:xfrm>
          <a:prstGeom prst="rect">
            <a:avLst/>
          </a:prstGeom>
        </p:spPr>
      </p:pic>
    </p:spTree>
    <p:extLst>
      <p:ext uri="{BB962C8B-B14F-4D97-AF65-F5344CB8AC3E}">
        <p14:creationId xmlns:p14="http://schemas.microsoft.com/office/powerpoint/2010/main" val="303844108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 name="TextBox 2">
            <a:extLst>
              <a:ext uri="{FF2B5EF4-FFF2-40B4-BE49-F238E27FC236}">
                <a16:creationId xmlns:a16="http://schemas.microsoft.com/office/drawing/2014/main" id="{8508B31B-6874-4B6E-BA09-57A00E42D61B}"/>
              </a:ext>
            </a:extLst>
          </p:cNvPr>
          <p:cNvSpPr txBox="1"/>
          <p:nvPr/>
        </p:nvSpPr>
        <p:spPr>
          <a:xfrm>
            <a:off x="529389" y="436026"/>
            <a:ext cx="8085221" cy="4072910"/>
          </a:xfrm>
          <a:prstGeom prst="rect">
            <a:avLst/>
          </a:prstGeom>
          <a:noFill/>
        </p:spPr>
        <p:txBody>
          <a:bodyPr wrap="square">
            <a:spAutoFit/>
          </a:bodyPr>
          <a:lstStyle/>
          <a:p>
            <a:pPr algn="ctr">
              <a:lnSpc>
                <a:spcPct val="150000"/>
              </a:lnSpc>
              <a:spcBef>
                <a:spcPts val="200"/>
              </a:spcBef>
            </a:pPr>
            <a:r>
              <a:rPr lang="en-US" sz="2800" dirty="0">
                <a:solidFill>
                  <a:schemeClr val="accent5"/>
                </a:solidFill>
                <a:effectLst/>
                <a:latin typeface="Anton" pitchFamily="2" charset="0"/>
                <a:ea typeface="Calibri" panose="020F0502020204030204" pitchFamily="34" charset="0"/>
                <a:cs typeface="Times New Roman" panose="02020603050405020304" pitchFamily="18" charset="0"/>
              </a:rPr>
              <a:t>PROJECT 7</a:t>
            </a:r>
            <a:endParaRPr lang="en-NG" sz="2800" dirty="0">
              <a:solidFill>
                <a:schemeClr val="accent5"/>
              </a:solidFill>
              <a:effectLst/>
              <a:latin typeface="Anton" pitchFamily="2" charset="0"/>
              <a:ea typeface="Times New Roman" panose="02020603050405020304" pitchFamily="18" charset="0"/>
              <a:cs typeface="Times New Roman" panose="02020603050405020304" pitchFamily="18" charset="0"/>
            </a:endParaRPr>
          </a:p>
          <a:p>
            <a:pPr algn="just">
              <a:lnSpc>
                <a:spcPct val="150000"/>
              </a:lnSpc>
              <a:spcBef>
                <a:spcPts val="200"/>
              </a:spcBef>
            </a:pPr>
            <a:r>
              <a:rPr lang="en-US" sz="20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rPr>
              <a:t>Redesigned Edo State University </a:t>
            </a:r>
            <a:r>
              <a:rPr lang="en-US" sz="2000" b="1" dirty="0" err="1">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rPr>
              <a:t>Uzuaire</a:t>
            </a:r>
            <a:r>
              <a:rPr lang="en-US" sz="20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rPr>
              <a:t> Website</a:t>
            </a:r>
            <a:endParaRPr lang="en-NG" sz="2000" b="1" dirty="0">
              <a:solidFill>
                <a:schemeClr val="accent5"/>
              </a:solidFill>
              <a:effectLst/>
              <a:latin typeface="Bahnschrift SemiBold Condensed" panose="020B0502040204020203" pitchFamily="34"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I and my teammates created the UI design and implemented it using Figma. I and my teammates (Inu John and Fred </a:t>
            </a:r>
            <a:r>
              <a:rPr lang="en-US" sz="2000" dirty="0" err="1">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Adeji</a:t>
            </a: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 also coded it using </a:t>
            </a:r>
            <a:r>
              <a:rPr lang="en-US" sz="200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html and Tailwind </a:t>
            </a: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CSS</a:t>
            </a:r>
            <a:endParaRPr lang="en-US" sz="2000" dirty="0">
              <a:solidFill>
                <a:schemeClr val="accent5"/>
              </a:solidFill>
              <a:latin typeface="Bahnschrift SemiBold Condensed" panose="020B0502040204020203" pitchFamily="34" charset="0"/>
              <a:ea typeface="Calibri" panose="020F0502020204030204" pitchFamily="34" charset="0"/>
              <a:cs typeface="Times New Roman" panose="02020603050405020304" pitchFamily="18" charset="0"/>
            </a:endParaRPr>
          </a:p>
          <a:p>
            <a:pPr algn="just">
              <a:lnSpc>
                <a:spcPct val="150000"/>
              </a:lnSpc>
              <a:spcAft>
                <a:spcPts val="1000"/>
              </a:spcAft>
            </a:pP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Link to repo: </a:t>
            </a:r>
            <a:r>
              <a:rPr lang="en-US" sz="2000" u="sng"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https://github.com/oghene-ella/Edsu-website/</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r>
              <a:rPr lang="en-US" sz="2000" dirty="0">
                <a:solidFill>
                  <a:schemeClr val="accent5"/>
                </a:solidFill>
                <a:effectLst/>
                <a:latin typeface="Bahnschrift SemiBold Condensed" panose="020B0502040204020203" pitchFamily="34" charset="0"/>
                <a:ea typeface="Calibri" panose="020F0502020204030204" pitchFamily="34" charset="0"/>
              </a:rPr>
              <a:t>Figma link: </a:t>
            </a:r>
            <a:r>
              <a:rPr lang="en-US" sz="2000" u="sng" dirty="0">
                <a:solidFill>
                  <a:schemeClr val="accent5"/>
                </a:solidFill>
                <a:effectLst/>
                <a:latin typeface="Bahnschrift SemiBold Condensed" panose="020B0502040204020203" pitchFamily="34" charset="0"/>
                <a:ea typeface="Calibri" panose="020F0502020204030204" pitchFamily="34" charset="0"/>
                <a:hlinkClick r:id="rId4">
                  <a:extLst>
                    <a:ext uri="{A12FA001-AC4F-418D-AE19-62706E023703}">
                      <ahyp:hlinkClr xmlns:ahyp="http://schemas.microsoft.com/office/drawing/2018/hyperlinkcolor" val="tx"/>
                    </a:ext>
                  </a:extLst>
                </a:hlinkClick>
              </a:rPr>
              <a:t>https://www.figma.com/file/qltlDNpjRSt1ZyMg1Hk887/Edsu-Revamp?node-id=0%3A1</a:t>
            </a:r>
            <a:endParaRPr lang="en-NG" sz="2000" dirty="0">
              <a:solidFill>
                <a:schemeClr val="accent5"/>
              </a:solidFill>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C04BA7BD-74E6-4EFC-BE9B-5EB1AD482B11}"/>
              </a:ext>
            </a:extLst>
          </p:cNvPr>
          <p:cNvPicPr>
            <a:picLocks noChangeAspect="1"/>
          </p:cNvPicPr>
          <p:nvPr/>
        </p:nvPicPr>
        <p:blipFill>
          <a:blip r:embed="rId5"/>
          <a:stretch>
            <a:fillRect/>
          </a:stretch>
        </p:blipFill>
        <p:spPr>
          <a:xfrm>
            <a:off x="8552622" y="0"/>
            <a:ext cx="591378" cy="591378"/>
          </a:xfrm>
          <a:prstGeom prst="rect">
            <a:avLst/>
          </a:prstGeom>
        </p:spPr>
      </p:pic>
    </p:spTree>
    <p:extLst>
      <p:ext uri="{BB962C8B-B14F-4D97-AF65-F5344CB8AC3E}">
        <p14:creationId xmlns:p14="http://schemas.microsoft.com/office/powerpoint/2010/main" val="579462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2" name="Picture 1">
            <a:extLst>
              <a:ext uri="{FF2B5EF4-FFF2-40B4-BE49-F238E27FC236}">
                <a16:creationId xmlns:a16="http://schemas.microsoft.com/office/drawing/2014/main" id="{BEE2906D-FAC2-478A-B8F9-44197AA2DE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18" y="217805"/>
            <a:ext cx="1125756" cy="4189937"/>
          </a:xfrm>
          <a:prstGeom prst="rect">
            <a:avLst/>
          </a:prstGeom>
        </p:spPr>
      </p:pic>
      <p:pic>
        <p:nvPicPr>
          <p:cNvPr id="3" name="Picture 2">
            <a:extLst>
              <a:ext uri="{FF2B5EF4-FFF2-40B4-BE49-F238E27FC236}">
                <a16:creationId xmlns:a16="http://schemas.microsoft.com/office/drawing/2014/main" id="{5FBAEB61-A53B-4271-8E35-4B5C729826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6849" y="217805"/>
            <a:ext cx="1345784" cy="4135175"/>
          </a:xfrm>
          <a:prstGeom prst="rect">
            <a:avLst/>
          </a:prstGeom>
        </p:spPr>
      </p:pic>
      <p:pic>
        <p:nvPicPr>
          <p:cNvPr id="4" name="Picture 3">
            <a:extLst>
              <a:ext uri="{FF2B5EF4-FFF2-40B4-BE49-F238E27FC236}">
                <a16:creationId xmlns:a16="http://schemas.microsoft.com/office/drawing/2014/main" id="{BA7DF2A3-DA71-44BD-B05C-72D2A80061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3034" y="533400"/>
            <a:ext cx="1763429" cy="3820862"/>
          </a:xfrm>
          <a:prstGeom prst="rect">
            <a:avLst/>
          </a:prstGeom>
        </p:spPr>
      </p:pic>
      <p:sp>
        <p:nvSpPr>
          <p:cNvPr id="6" name="TextBox 5">
            <a:extLst>
              <a:ext uri="{FF2B5EF4-FFF2-40B4-BE49-F238E27FC236}">
                <a16:creationId xmlns:a16="http://schemas.microsoft.com/office/drawing/2014/main" id="{C5758CBC-5A65-42F9-AB84-7084B29B63B3}"/>
              </a:ext>
            </a:extLst>
          </p:cNvPr>
          <p:cNvSpPr txBox="1"/>
          <p:nvPr/>
        </p:nvSpPr>
        <p:spPr>
          <a:xfrm>
            <a:off x="974558" y="4407742"/>
            <a:ext cx="7531768" cy="307777"/>
          </a:xfrm>
          <a:prstGeom prst="rect">
            <a:avLst/>
          </a:prstGeom>
          <a:noFill/>
        </p:spPr>
        <p:txBody>
          <a:bodyPr wrap="square">
            <a:spAutoFit/>
          </a:bodyPr>
          <a:lstStyle/>
          <a:p>
            <a:r>
              <a:rPr lang="en-US" b="1" dirty="0">
                <a:solidFill>
                  <a:schemeClr val="accent5"/>
                </a:solidFill>
                <a:effectLst/>
                <a:latin typeface="Bahnschrift SemiBold Condensed" panose="020B0502040204020203" pitchFamily="34" charset="0"/>
                <a:ea typeface="Calibri" panose="020F0502020204030204" pitchFamily="34" charset="0"/>
              </a:rPr>
              <a:t>Fig 3.30:</a:t>
            </a:r>
            <a:r>
              <a:rPr lang="en-US" dirty="0">
                <a:solidFill>
                  <a:schemeClr val="accent5"/>
                </a:solidFill>
                <a:effectLst/>
                <a:latin typeface="Bahnschrift SemiBold Condensed" panose="020B0502040204020203" pitchFamily="34" charset="0"/>
                <a:ea typeface="Calibri" panose="020F0502020204030204" pitchFamily="34" charset="0"/>
              </a:rPr>
              <a:t> </a:t>
            </a:r>
            <a:r>
              <a:rPr lang="en-US" b="1" dirty="0">
                <a:solidFill>
                  <a:schemeClr val="accent5"/>
                </a:solidFill>
                <a:effectLst/>
                <a:latin typeface="Bahnschrift SemiBold Condensed" panose="020B0502040204020203" pitchFamily="34" charset="0"/>
                <a:ea typeface="Calibri" panose="020F0502020204030204" pitchFamily="34" charset="0"/>
              </a:rPr>
              <a:t>Home Page          </a:t>
            </a:r>
            <a:r>
              <a:rPr lang="en-US" b="1" dirty="0">
                <a:solidFill>
                  <a:schemeClr val="accent5"/>
                </a:solidFill>
                <a:latin typeface="Bahnschrift SemiBold Condensed" panose="020B0502040204020203" pitchFamily="34" charset="0"/>
                <a:ea typeface="Calibri" panose="020F0502020204030204" pitchFamily="34" charset="0"/>
              </a:rPr>
              <a:t>                         </a:t>
            </a:r>
            <a:r>
              <a:rPr lang="en-US" b="1" dirty="0">
                <a:solidFill>
                  <a:schemeClr val="accent5"/>
                </a:solidFill>
                <a:effectLst/>
                <a:latin typeface="Bahnschrift SemiBold Condensed" panose="020B0502040204020203" pitchFamily="34" charset="0"/>
                <a:ea typeface="Calibri" panose="020F0502020204030204" pitchFamily="34" charset="0"/>
              </a:rPr>
              <a:t>Fig 3.31: About Us Page                                       Fig 3.34: Activity Page  </a:t>
            </a:r>
            <a:endParaRPr lang="en-NG" dirty="0">
              <a:solidFill>
                <a:schemeClr val="accent5"/>
              </a:solidFill>
              <a:latin typeface="Bahnschrift SemiBold Condensed" panose="020B0502040204020203" pitchFamily="34" charset="0"/>
            </a:endParaRPr>
          </a:p>
        </p:txBody>
      </p:sp>
      <p:pic>
        <p:nvPicPr>
          <p:cNvPr id="7" name="Picture 6">
            <a:extLst>
              <a:ext uri="{FF2B5EF4-FFF2-40B4-BE49-F238E27FC236}">
                <a16:creationId xmlns:a16="http://schemas.microsoft.com/office/drawing/2014/main" id="{D0905E1F-877A-49CC-B6E3-42079255BC76}"/>
              </a:ext>
            </a:extLst>
          </p:cNvPr>
          <p:cNvPicPr>
            <a:picLocks noChangeAspect="1"/>
          </p:cNvPicPr>
          <p:nvPr/>
        </p:nvPicPr>
        <p:blipFill>
          <a:blip r:embed="rId6"/>
          <a:stretch>
            <a:fillRect/>
          </a:stretch>
        </p:blipFill>
        <p:spPr>
          <a:xfrm>
            <a:off x="8552622" y="0"/>
            <a:ext cx="591378" cy="591378"/>
          </a:xfrm>
          <a:prstGeom prst="rect">
            <a:avLst/>
          </a:prstGeom>
        </p:spPr>
      </p:pic>
    </p:spTree>
    <p:extLst>
      <p:ext uri="{BB962C8B-B14F-4D97-AF65-F5344CB8AC3E}">
        <p14:creationId xmlns:p14="http://schemas.microsoft.com/office/powerpoint/2010/main" val="21449850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pic>
        <p:nvPicPr>
          <p:cNvPr id="2" name="Picture 1">
            <a:extLst>
              <a:ext uri="{FF2B5EF4-FFF2-40B4-BE49-F238E27FC236}">
                <a16:creationId xmlns:a16="http://schemas.microsoft.com/office/drawing/2014/main" id="{4791F046-97DA-4201-952B-17666F6B9D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09" y="248117"/>
            <a:ext cx="1357665" cy="3878715"/>
          </a:xfrm>
          <a:prstGeom prst="rect">
            <a:avLst/>
          </a:prstGeom>
        </p:spPr>
      </p:pic>
      <p:pic>
        <p:nvPicPr>
          <p:cNvPr id="3" name="Picture 2">
            <a:extLst>
              <a:ext uri="{FF2B5EF4-FFF2-40B4-BE49-F238E27FC236}">
                <a16:creationId xmlns:a16="http://schemas.microsoft.com/office/drawing/2014/main" id="{DCBE469D-E78D-463A-8A6F-E7E84FDD99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2762" y="257140"/>
            <a:ext cx="2238476" cy="3947481"/>
          </a:xfrm>
          <a:prstGeom prst="rect">
            <a:avLst/>
          </a:prstGeom>
        </p:spPr>
      </p:pic>
      <p:pic>
        <p:nvPicPr>
          <p:cNvPr id="4" name="Picture 3">
            <a:extLst>
              <a:ext uri="{FF2B5EF4-FFF2-40B4-BE49-F238E27FC236}">
                <a16:creationId xmlns:a16="http://schemas.microsoft.com/office/drawing/2014/main" id="{3B86D741-0312-44F1-9E2A-2D5BBA7117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6747" y="553647"/>
            <a:ext cx="1753001" cy="3650974"/>
          </a:xfrm>
          <a:prstGeom prst="rect">
            <a:avLst/>
          </a:prstGeom>
        </p:spPr>
      </p:pic>
      <p:sp>
        <p:nvSpPr>
          <p:cNvPr id="6" name="TextBox 5">
            <a:extLst>
              <a:ext uri="{FF2B5EF4-FFF2-40B4-BE49-F238E27FC236}">
                <a16:creationId xmlns:a16="http://schemas.microsoft.com/office/drawing/2014/main" id="{5F5602B3-8D96-432D-9A8E-D30A22D07D8E}"/>
              </a:ext>
            </a:extLst>
          </p:cNvPr>
          <p:cNvSpPr txBox="1"/>
          <p:nvPr/>
        </p:nvSpPr>
        <p:spPr>
          <a:xfrm>
            <a:off x="832419" y="4215614"/>
            <a:ext cx="7548530" cy="307777"/>
          </a:xfrm>
          <a:prstGeom prst="rect">
            <a:avLst/>
          </a:prstGeom>
          <a:noFill/>
        </p:spPr>
        <p:txBody>
          <a:bodyPr wrap="square">
            <a:spAutoFit/>
          </a:bodyPr>
          <a:lstStyle/>
          <a:p>
            <a:r>
              <a:rPr lang="en-US" sz="14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 Fig 3.33: </a:t>
            </a:r>
            <a:r>
              <a:rPr lang="en-US" b="1" dirty="0">
                <a:solidFill>
                  <a:schemeClr val="accent5"/>
                </a:solidFill>
                <a:latin typeface="Bahnschrift SemiBold Condensed" panose="020B0502040204020203" pitchFamily="34" charset="0"/>
                <a:ea typeface="Calibri" panose="020F0502020204030204" pitchFamily="34" charset="0"/>
                <a:cs typeface="Times New Roman" panose="02020603050405020304" pitchFamily="18" charset="0"/>
              </a:rPr>
              <a:t>Programs</a:t>
            </a:r>
            <a:r>
              <a:rPr lang="en-US" sz="14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 Page                          	          Fig 3.34: Contact Us Page                                      Fig 3.35: News Page</a:t>
            </a:r>
            <a:endParaRPr lang="en-NG" dirty="0">
              <a:solidFill>
                <a:schemeClr val="accent5"/>
              </a:solidFill>
              <a:latin typeface="Bahnschrift SemiBold Condensed" panose="020B0502040204020203" pitchFamily="34" charset="0"/>
            </a:endParaRPr>
          </a:p>
        </p:txBody>
      </p:sp>
      <p:pic>
        <p:nvPicPr>
          <p:cNvPr id="7" name="Picture 6">
            <a:extLst>
              <a:ext uri="{FF2B5EF4-FFF2-40B4-BE49-F238E27FC236}">
                <a16:creationId xmlns:a16="http://schemas.microsoft.com/office/drawing/2014/main" id="{94206F82-D4A3-49B3-8965-8D07B4D92D22}"/>
              </a:ext>
            </a:extLst>
          </p:cNvPr>
          <p:cNvPicPr>
            <a:picLocks noChangeAspect="1"/>
          </p:cNvPicPr>
          <p:nvPr/>
        </p:nvPicPr>
        <p:blipFill>
          <a:blip r:embed="rId6"/>
          <a:stretch>
            <a:fillRect/>
          </a:stretch>
        </p:blipFill>
        <p:spPr>
          <a:xfrm>
            <a:off x="8552622" y="0"/>
            <a:ext cx="591378" cy="591378"/>
          </a:xfrm>
          <a:prstGeom prst="rect">
            <a:avLst/>
          </a:prstGeom>
        </p:spPr>
      </p:pic>
    </p:spTree>
    <p:extLst>
      <p:ext uri="{BB962C8B-B14F-4D97-AF65-F5344CB8AC3E}">
        <p14:creationId xmlns:p14="http://schemas.microsoft.com/office/powerpoint/2010/main" val="3178604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3"/>
          <p:cNvSpPr txBox="1">
            <a:spLocks noGrp="1"/>
          </p:cNvSpPr>
          <p:nvPr>
            <p:ph type="title"/>
          </p:nvPr>
        </p:nvSpPr>
        <p:spPr>
          <a:xfrm>
            <a:off x="1763601" y="1660495"/>
            <a:ext cx="5616797" cy="1822510"/>
          </a:xfrm>
          <a:prstGeom prst="rect">
            <a:avLst/>
          </a:prstGeom>
        </p:spPr>
        <p:txBody>
          <a:bodyPr spcFirstLastPara="1" wrap="square" lIns="91425" tIns="91425" rIns="91425" bIns="91425" anchor="t" anchorCtr="0">
            <a:noAutofit/>
          </a:bodyPr>
          <a:lstStyle/>
          <a:p>
            <a:pPr marL="152400" indent="0" algn="ctr">
              <a:spcBef>
                <a:spcPts val="200"/>
              </a:spcBef>
              <a:buNone/>
            </a:pPr>
            <a:r>
              <a:rPr lang="pt-BR" sz="2800" dirty="0">
                <a:latin typeface="Anton" pitchFamily="2" charset="0"/>
              </a:rPr>
              <a:t>Project 8</a:t>
            </a:r>
            <a:br>
              <a:rPr lang="en-US" sz="2500" b="1" dirty="0">
                <a:effectLst/>
                <a:latin typeface="Bahnschrift SemiBold Condensed" panose="020B0502040204020203" pitchFamily="34" charset="0"/>
                <a:ea typeface="Times New Roman" panose="02020603050405020304" pitchFamily="18" charset="0"/>
                <a:cs typeface="Times New Roman" panose="02020603050405020304" pitchFamily="18" charset="0"/>
              </a:rPr>
            </a:br>
            <a:r>
              <a:rPr lang="en-US" sz="2500" b="1" dirty="0">
                <a:effectLst/>
                <a:latin typeface="Bahnschrift SemiBold Condensed" panose="020B0502040204020203" pitchFamily="34" charset="0"/>
                <a:ea typeface="Times New Roman" panose="02020603050405020304" pitchFamily="18" charset="0"/>
                <a:cs typeface="Times New Roman" panose="02020603050405020304" pitchFamily="18" charset="0"/>
              </a:rPr>
              <a:t>Impact of Technological development on Youths’ Academic Performance in Akure South Local Government Area (Data Science Project)</a:t>
            </a:r>
          </a:p>
        </p:txBody>
      </p:sp>
      <p:pic>
        <p:nvPicPr>
          <p:cNvPr id="3" name="Picture 2">
            <a:extLst>
              <a:ext uri="{FF2B5EF4-FFF2-40B4-BE49-F238E27FC236}">
                <a16:creationId xmlns:a16="http://schemas.microsoft.com/office/drawing/2014/main" id="{4CB62559-CB54-4DCB-B378-9FA859163A6A}"/>
              </a:ext>
            </a:extLst>
          </p:cNvPr>
          <p:cNvPicPr>
            <a:picLocks noChangeAspect="1"/>
          </p:cNvPicPr>
          <p:nvPr/>
        </p:nvPicPr>
        <p:blipFill>
          <a:blip r:embed="rId3"/>
          <a:stretch>
            <a:fillRect/>
          </a:stretch>
        </p:blipFill>
        <p:spPr>
          <a:xfrm>
            <a:off x="8571738" y="0"/>
            <a:ext cx="572262" cy="572262"/>
          </a:xfrm>
          <a:prstGeom prst="rect">
            <a:avLst/>
          </a:prstGeom>
        </p:spPr>
      </p:pic>
    </p:spTree>
    <p:extLst>
      <p:ext uri="{BB962C8B-B14F-4D97-AF65-F5344CB8AC3E}">
        <p14:creationId xmlns:p14="http://schemas.microsoft.com/office/powerpoint/2010/main" val="3721712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45"/>
          <p:cNvSpPr txBox="1">
            <a:spLocks noGrp="1"/>
          </p:cNvSpPr>
          <p:nvPr>
            <p:ph type="body" idx="1"/>
          </p:nvPr>
        </p:nvSpPr>
        <p:spPr>
          <a:xfrm>
            <a:off x="1367611" y="820270"/>
            <a:ext cx="6274676" cy="3664323"/>
          </a:xfrm>
          <a:prstGeom prst="rect">
            <a:avLst/>
          </a:prstGeom>
        </p:spPr>
        <p:txBody>
          <a:bodyPr spcFirstLastPara="1" wrap="square" lIns="91425" tIns="91425" rIns="91425" bIns="91425" anchor="t" anchorCtr="0">
            <a:noAutofit/>
          </a:bodyPr>
          <a:lstStyle/>
          <a:p>
            <a:pPr marL="152400" indent="0" algn="ctr">
              <a:lnSpc>
                <a:spcPct val="150000"/>
              </a:lnSpc>
              <a:spcBef>
                <a:spcPts val="200"/>
              </a:spcBef>
              <a:buNone/>
            </a:pPr>
            <a:r>
              <a:rPr lang="en-US" sz="2800" b="1" dirty="0">
                <a:effectLst/>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a:effectLst/>
                <a:latin typeface="Anton" pitchFamily="2" charset="0"/>
                <a:ea typeface="Times New Roman" panose="02020603050405020304" pitchFamily="18" charset="0"/>
                <a:cs typeface="Times New Roman" panose="02020603050405020304" pitchFamily="18" charset="0"/>
              </a:rPr>
              <a:t>Overview</a:t>
            </a:r>
            <a:endParaRPr lang="en-NG" sz="2800" dirty="0">
              <a:effectLst/>
              <a:latin typeface="Anton" pitchFamily="2" charset="0"/>
              <a:ea typeface="Times New Roman" panose="02020603050405020304" pitchFamily="18" charset="0"/>
              <a:cs typeface="Times New Roman" panose="02020603050405020304" pitchFamily="18" charset="0"/>
            </a:endParaRPr>
          </a:p>
          <a:p>
            <a:pPr marL="152400" indent="0" algn="just">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In this study, the researcher’s focus is to focus on the impact technological development on youths’ academic performance from which one can easily find both the positive and negative impact of technology. The progress of science and technology can improve academic and also be a reason for poor academic performance depending on how you use these technologies. </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8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77338B4-D06B-430A-A375-326D270E12B1}"/>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1325758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3582" name="Google Shape;3582;p75"/>
          <p:cNvSpPr txBox="1">
            <a:spLocks noGrp="1"/>
          </p:cNvSpPr>
          <p:nvPr>
            <p:ph type="body" idx="1"/>
          </p:nvPr>
        </p:nvSpPr>
        <p:spPr>
          <a:xfrm>
            <a:off x="805800" y="421766"/>
            <a:ext cx="7532400" cy="4173790"/>
          </a:xfrm>
          <a:prstGeom prst="rect">
            <a:avLst/>
          </a:prstGeom>
        </p:spPr>
        <p:txBody>
          <a:bodyPr spcFirstLastPara="1" wrap="square" lIns="91425" tIns="91425" rIns="91425" bIns="91425" anchor="t" anchorCtr="0">
            <a:noAutofit/>
          </a:bodyPr>
          <a:lstStyle/>
          <a:p>
            <a:pPr marL="152400" indent="0" algn="ctr">
              <a:lnSpc>
                <a:spcPct val="150000"/>
              </a:lnSpc>
              <a:spcBef>
                <a:spcPts val="200"/>
              </a:spcBef>
              <a:buNone/>
            </a:pPr>
            <a:r>
              <a:rPr lang="en-US" sz="2800" dirty="0">
                <a:effectLst/>
                <a:latin typeface="Anton" pitchFamily="2" charset="0"/>
                <a:ea typeface="Times New Roman" panose="02020603050405020304" pitchFamily="18" charset="0"/>
                <a:cs typeface="Times New Roman" panose="02020603050405020304" pitchFamily="18" charset="0"/>
              </a:rPr>
              <a:t>Statement of the Problem</a:t>
            </a:r>
            <a:endParaRPr lang="en-NG" sz="2800" dirty="0">
              <a:effectLst/>
              <a:latin typeface="Anton" pitchFamily="2" charset="0"/>
              <a:ea typeface="Times New Roman" panose="02020603050405020304" pitchFamily="18" charset="0"/>
              <a:cs typeface="Times New Roman" panose="02020603050405020304" pitchFamily="18" charset="0"/>
            </a:endParaRPr>
          </a:p>
          <a:p>
            <a:pPr marL="152400" indent="0" algn="just">
              <a:lnSpc>
                <a:spcPct val="150000"/>
              </a:lnSpc>
              <a:spcAft>
                <a:spcPts val="1000"/>
              </a:spcAft>
              <a:buNone/>
            </a:pPr>
            <a:r>
              <a:rPr lang="en-US" sz="2100" dirty="0">
                <a:effectLst/>
                <a:latin typeface="Bahnschrift SemiBold Condensed" panose="020B0502040204020203" pitchFamily="34" charset="0"/>
                <a:ea typeface="Calibri" panose="020F0502020204030204" pitchFamily="34" charset="0"/>
                <a:cs typeface="Times New Roman" panose="02020603050405020304" pitchFamily="18" charset="0"/>
              </a:rPr>
              <a:t>This research is worth studying because, we are not aware of the impact of technological development on Youths academic performance in Akure South local government area especially in a state like Ondo State, there haven’t been much improvement based on technological development unlike Lagos, Abuja, etc. though, it has been in existence for a very long time.</a:t>
            </a:r>
            <a:endParaRPr lang="en-NG" sz="21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r>
              <a:rPr lang="en-US" sz="2100" dirty="0">
                <a:effectLst/>
                <a:latin typeface="Bahnschrift SemiBold Condensed" panose="020B0502040204020203" pitchFamily="34" charset="0"/>
                <a:ea typeface="Calibri" panose="020F0502020204030204" pitchFamily="34" charset="0"/>
                <a:cs typeface="Times New Roman" panose="02020603050405020304" pitchFamily="18" charset="0"/>
              </a:rPr>
              <a:t>We also want to be aware if the father or mother’s Education has any impact on the academic performance of youths in </a:t>
            </a:r>
            <a:r>
              <a:rPr lang="en-US" sz="2100" dirty="0" err="1">
                <a:effectLst/>
                <a:latin typeface="Bahnschrift SemiBold Condensed" panose="020B0502040204020203" pitchFamily="34" charset="0"/>
                <a:ea typeface="Calibri" panose="020F0502020204030204" pitchFamily="34" charset="0"/>
                <a:cs typeface="Times New Roman" panose="02020603050405020304" pitchFamily="18" charset="0"/>
              </a:rPr>
              <a:t>akure</a:t>
            </a:r>
            <a:r>
              <a:rPr lang="en-US" sz="2100" dirty="0">
                <a:effectLst/>
                <a:latin typeface="Bahnschrift SemiBold Condensed" panose="020B0502040204020203" pitchFamily="34" charset="0"/>
                <a:ea typeface="Calibri" panose="020F0502020204030204" pitchFamily="34" charset="0"/>
                <a:cs typeface="Times New Roman" panose="02020603050405020304" pitchFamily="18" charset="0"/>
              </a:rPr>
              <a:t> south local government area.</a:t>
            </a:r>
          </a:p>
        </p:txBody>
      </p:sp>
      <p:pic>
        <p:nvPicPr>
          <p:cNvPr id="3" name="Picture 2">
            <a:extLst>
              <a:ext uri="{FF2B5EF4-FFF2-40B4-BE49-F238E27FC236}">
                <a16:creationId xmlns:a16="http://schemas.microsoft.com/office/drawing/2014/main" id="{4B3E24EC-F5D2-4508-BA78-95264D0E1195}"/>
              </a:ext>
            </a:extLst>
          </p:cNvPr>
          <p:cNvPicPr>
            <a:picLocks noChangeAspect="1"/>
          </p:cNvPicPr>
          <p:nvPr/>
        </p:nvPicPr>
        <p:blipFill>
          <a:blip r:embed="rId3"/>
          <a:stretch>
            <a:fillRect/>
          </a:stretch>
        </p:blipFill>
        <p:spPr>
          <a:xfrm>
            <a:off x="8462010" y="0"/>
            <a:ext cx="681990" cy="681990"/>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Google Shape;558;p40"/>
          <p:cNvGrpSpPr/>
          <p:nvPr/>
        </p:nvGrpSpPr>
        <p:grpSpPr>
          <a:xfrm rot="928633">
            <a:off x="3889460" y="2025699"/>
            <a:ext cx="1318113" cy="1943995"/>
            <a:chOff x="3154825" y="2038950"/>
            <a:chExt cx="1158200" cy="1708150"/>
          </a:xfrm>
        </p:grpSpPr>
        <p:sp>
          <p:nvSpPr>
            <p:cNvPr id="559" name="Google Shape;559;p40"/>
            <p:cNvSpPr/>
            <p:nvPr/>
          </p:nvSpPr>
          <p:spPr>
            <a:xfrm>
              <a:off x="3174650" y="2038950"/>
              <a:ext cx="1138375" cy="1708150"/>
            </a:xfrm>
            <a:custGeom>
              <a:avLst/>
              <a:gdLst/>
              <a:ahLst/>
              <a:cxnLst/>
              <a:rect l="l" t="t" r="r" b="b"/>
              <a:pathLst>
                <a:path w="45535" h="68326" extrusionOk="0">
                  <a:moveTo>
                    <a:pt x="39705" y="56340"/>
                  </a:moveTo>
                  <a:cubicBezTo>
                    <a:pt x="40746" y="56340"/>
                    <a:pt x="41752" y="57145"/>
                    <a:pt x="41752" y="58378"/>
                  </a:cubicBezTo>
                  <a:cubicBezTo>
                    <a:pt x="41752" y="59499"/>
                    <a:pt x="40865" y="60386"/>
                    <a:pt x="39744" y="60386"/>
                  </a:cubicBezTo>
                  <a:cubicBezTo>
                    <a:pt x="37923" y="60386"/>
                    <a:pt x="36989" y="58191"/>
                    <a:pt x="38296" y="56930"/>
                  </a:cubicBezTo>
                  <a:cubicBezTo>
                    <a:pt x="38703" y="56523"/>
                    <a:pt x="39208" y="56340"/>
                    <a:pt x="39705" y="56340"/>
                  </a:cubicBezTo>
                  <a:close/>
                  <a:moveTo>
                    <a:pt x="12704" y="1"/>
                  </a:moveTo>
                  <a:cubicBezTo>
                    <a:pt x="9014" y="2943"/>
                    <a:pt x="1" y="6819"/>
                    <a:pt x="1" y="6819"/>
                  </a:cubicBezTo>
                  <a:lnTo>
                    <a:pt x="32832" y="68325"/>
                  </a:lnTo>
                  <a:cubicBezTo>
                    <a:pt x="34560" y="67298"/>
                    <a:pt x="45535" y="60339"/>
                    <a:pt x="45535" y="60339"/>
                  </a:cubicBezTo>
                  <a:lnTo>
                    <a:pt x="12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3154825" y="2038950"/>
              <a:ext cx="1138350" cy="1708150"/>
            </a:xfrm>
            <a:custGeom>
              <a:avLst/>
              <a:gdLst/>
              <a:ahLst/>
              <a:cxnLst/>
              <a:rect l="l" t="t" r="r" b="b"/>
              <a:pathLst>
                <a:path w="45534" h="68326" extrusionOk="0">
                  <a:moveTo>
                    <a:pt x="39725" y="56340"/>
                  </a:moveTo>
                  <a:cubicBezTo>
                    <a:pt x="40766" y="56340"/>
                    <a:pt x="41751" y="57145"/>
                    <a:pt x="41751" y="58378"/>
                  </a:cubicBezTo>
                  <a:cubicBezTo>
                    <a:pt x="41798" y="59499"/>
                    <a:pt x="40864" y="60386"/>
                    <a:pt x="39743" y="60386"/>
                  </a:cubicBezTo>
                  <a:cubicBezTo>
                    <a:pt x="37922" y="60386"/>
                    <a:pt x="37034" y="58191"/>
                    <a:pt x="38295" y="56930"/>
                  </a:cubicBezTo>
                  <a:cubicBezTo>
                    <a:pt x="38718" y="56523"/>
                    <a:pt x="39228" y="56340"/>
                    <a:pt x="39725" y="56340"/>
                  </a:cubicBezTo>
                  <a:close/>
                  <a:moveTo>
                    <a:pt x="12703" y="1"/>
                  </a:moveTo>
                  <a:cubicBezTo>
                    <a:pt x="9013" y="2943"/>
                    <a:pt x="0" y="6819"/>
                    <a:pt x="0" y="6819"/>
                  </a:cubicBezTo>
                  <a:lnTo>
                    <a:pt x="32831" y="68325"/>
                  </a:lnTo>
                  <a:cubicBezTo>
                    <a:pt x="34559" y="67298"/>
                    <a:pt x="45534" y="60339"/>
                    <a:pt x="45534" y="60339"/>
                  </a:cubicBezTo>
                  <a:lnTo>
                    <a:pt x="12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3293750" y="2320325"/>
              <a:ext cx="38550" cy="22225"/>
            </a:xfrm>
            <a:custGeom>
              <a:avLst/>
              <a:gdLst/>
              <a:ahLst/>
              <a:cxnLst/>
              <a:rect l="l" t="t" r="r" b="b"/>
              <a:pathLst>
                <a:path w="1542" h="889" extrusionOk="0">
                  <a:moveTo>
                    <a:pt x="1495" y="1"/>
                  </a:moveTo>
                  <a:cubicBezTo>
                    <a:pt x="1448" y="1"/>
                    <a:pt x="1402" y="48"/>
                    <a:pt x="1355" y="94"/>
                  </a:cubicBezTo>
                  <a:cubicBezTo>
                    <a:pt x="1261" y="94"/>
                    <a:pt x="1028" y="188"/>
                    <a:pt x="981" y="234"/>
                  </a:cubicBezTo>
                  <a:cubicBezTo>
                    <a:pt x="701" y="375"/>
                    <a:pt x="561" y="375"/>
                    <a:pt x="281" y="515"/>
                  </a:cubicBezTo>
                  <a:cubicBezTo>
                    <a:pt x="187" y="515"/>
                    <a:pt x="94" y="561"/>
                    <a:pt x="0" y="608"/>
                  </a:cubicBezTo>
                  <a:cubicBezTo>
                    <a:pt x="0" y="655"/>
                    <a:pt x="0" y="748"/>
                    <a:pt x="0" y="795"/>
                  </a:cubicBezTo>
                  <a:cubicBezTo>
                    <a:pt x="47" y="888"/>
                    <a:pt x="141" y="888"/>
                    <a:pt x="141" y="888"/>
                  </a:cubicBezTo>
                  <a:cubicBezTo>
                    <a:pt x="327" y="795"/>
                    <a:pt x="467" y="748"/>
                    <a:pt x="608" y="655"/>
                  </a:cubicBezTo>
                  <a:cubicBezTo>
                    <a:pt x="794" y="561"/>
                    <a:pt x="935" y="468"/>
                    <a:pt x="1121" y="375"/>
                  </a:cubicBezTo>
                  <a:cubicBezTo>
                    <a:pt x="1168" y="328"/>
                    <a:pt x="1215" y="281"/>
                    <a:pt x="1261" y="281"/>
                  </a:cubicBezTo>
                  <a:lnTo>
                    <a:pt x="1308" y="281"/>
                  </a:lnTo>
                  <a:lnTo>
                    <a:pt x="1402" y="188"/>
                  </a:lnTo>
                  <a:cubicBezTo>
                    <a:pt x="1448" y="188"/>
                    <a:pt x="1542" y="141"/>
                    <a:pt x="1542" y="94"/>
                  </a:cubicBezTo>
                  <a:lnTo>
                    <a:pt x="15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3327600" y="2398250"/>
              <a:ext cx="19875" cy="10550"/>
            </a:xfrm>
            <a:custGeom>
              <a:avLst/>
              <a:gdLst/>
              <a:ahLst/>
              <a:cxnLst/>
              <a:rect l="l" t="t" r="r" b="b"/>
              <a:pathLst>
                <a:path w="795" h="422" extrusionOk="0">
                  <a:moveTo>
                    <a:pt x="416" y="1"/>
                  </a:moveTo>
                  <a:cubicBezTo>
                    <a:pt x="278" y="1"/>
                    <a:pt x="170" y="77"/>
                    <a:pt x="94" y="153"/>
                  </a:cubicBezTo>
                  <a:cubicBezTo>
                    <a:pt x="94" y="153"/>
                    <a:pt x="48" y="153"/>
                    <a:pt x="48" y="200"/>
                  </a:cubicBezTo>
                  <a:cubicBezTo>
                    <a:pt x="48" y="246"/>
                    <a:pt x="1" y="387"/>
                    <a:pt x="48" y="387"/>
                  </a:cubicBezTo>
                  <a:cubicBezTo>
                    <a:pt x="94" y="410"/>
                    <a:pt x="153" y="422"/>
                    <a:pt x="211" y="422"/>
                  </a:cubicBezTo>
                  <a:cubicBezTo>
                    <a:pt x="269" y="422"/>
                    <a:pt x="328" y="410"/>
                    <a:pt x="374" y="387"/>
                  </a:cubicBezTo>
                  <a:cubicBezTo>
                    <a:pt x="515" y="340"/>
                    <a:pt x="795" y="200"/>
                    <a:pt x="655" y="13"/>
                  </a:cubicBezTo>
                  <a:lnTo>
                    <a:pt x="515" y="13"/>
                  </a:lnTo>
                  <a:cubicBezTo>
                    <a:pt x="480" y="4"/>
                    <a:pt x="448"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3318275" y="2372875"/>
              <a:ext cx="23375" cy="15200"/>
            </a:xfrm>
            <a:custGeom>
              <a:avLst/>
              <a:gdLst/>
              <a:ahLst/>
              <a:cxnLst/>
              <a:rect l="l" t="t" r="r" b="b"/>
              <a:pathLst>
                <a:path w="935" h="608" extrusionOk="0">
                  <a:moveTo>
                    <a:pt x="794" y="1"/>
                  </a:moveTo>
                  <a:cubicBezTo>
                    <a:pt x="654" y="47"/>
                    <a:pt x="561" y="94"/>
                    <a:pt x="467" y="141"/>
                  </a:cubicBezTo>
                  <a:cubicBezTo>
                    <a:pt x="327" y="141"/>
                    <a:pt x="234" y="187"/>
                    <a:pt x="94" y="234"/>
                  </a:cubicBezTo>
                  <a:cubicBezTo>
                    <a:pt x="47" y="281"/>
                    <a:pt x="0" y="327"/>
                    <a:pt x="0" y="421"/>
                  </a:cubicBezTo>
                  <a:cubicBezTo>
                    <a:pt x="0" y="421"/>
                    <a:pt x="0" y="468"/>
                    <a:pt x="0" y="514"/>
                  </a:cubicBezTo>
                  <a:cubicBezTo>
                    <a:pt x="47" y="561"/>
                    <a:pt x="47" y="561"/>
                    <a:pt x="94" y="608"/>
                  </a:cubicBezTo>
                  <a:cubicBezTo>
                    <a:pt x="187" y="608"/>
                    <a:pt x="280" y="514"/>
                    <a:pt x="327" y="468"/>
                  </a:cubicBezTo>
                  <a:lnTo>
                    <a:pt x="561" y="327"/>
                  </a:lnTo>
                  <a:lnTo>
                    <a:pt x="701" y="234"/>
                  </a:lnTo>
                  <a:cubicBezTo>
                    <a:pt x="701" y="234"/>
                    <a:pt x="747" y="187"/>
                    <a:pt x="794" y="187"/>
                  </a:cubicBezTo>
                  <a:lnTo>
                    <a:pt x="888" y="94"/>
                  </a:lnTo>
                  <a:cubicBezTo>
                    <a:pt x="934" y="94"/>
                    <a:pt x="934" y="47"/>
                    <a:pt x="8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3247050" y="2231600"/>
              <a:ext cx="40875" cy="22700"/>
            </a:xfrm>
            <a:custGeom>
              <a:avLst/>
              <a:gdLst/>
              <a:ahLst/>
              <a:cxnLst/>
              <a:rect l="l" t="t" r="r" b="b"/>
              <a:pathLst>
                <a:path w="1635" h="908" extrusionOk="0">
                  <a:moveTo>
                    <a:pt x="1495" y="1"/>
                  </a:moveTo>
                  <a:cubicBezTo>
                    <a:pt x="1401" y="47"/>
                    <a:pt x="1261" y="94"/>
                    <a:pt x="1121" y="141"/>
                  </a:cubicBezTo>
                  <a:cubicBezTo>
                    <a:pt x="981" y="141"/>
                    <a:pt x="841" y="187"/>
                    <a:pt x="701" y="234"/>
                  </a:cubicBezTo>
                  <a:lnTo>
                    <a:pt x="561" y="328"/>
                  </a:lnTo>
                  <a:cubicBezTo>
                    <a:pt x="467" y="374"/>
                    <a:pt x="327" y="421"/>
                    <a:pt x="187" y="514"/>
                  </a:cubicBezTo>
                  <a:cubicBezTo>
                    <a:pt x="94" y="561"/>
                    <a:pt x="47" y="654"/>
                    <a:pt x="47" y="748"/>
                  </a:cubicBezTo>
                  <a:cubicBezTo>
                    <a:pt x="0" y="841"/>
                    <a:pt x="47" y="888"/>
                    <a:pt x="94" y="888"/>
                  </a:cubicBezTo>
                  <a:cubicBezTo>
                    <a:pt x="108" y="902"/>
                    <a:pt x="125" y="907"/>
                    <a:pt x="145" y="907"/>
                  </a:cubicBezTo>
                  <a:cubicBezTo>
                    <a:pt x="191" y="907"/>
                    <a:pt x="248" y="874"/>
                    <a:pt x="281" y="841"/>
                  </a:cubicBezTo>
                  <a:cubicBezTo>
                    <a:pt x="421" y="795"/>
                    <a:pt x="608" y="654"/>
                    <a:pt x="654" y="608"/>
                  </a:cubicBezTo>
                  <a:cubicBezTo>
                    <a:pt x="888" y="514"/>
                    <a:pt x="1121" y="374"/>
                    <a:pt x="1308" y="281"/>
                  </a:cubicBezTo>
                  <a:cubicBezTo>
                    <a:pt x="1355" y="281"/>
                    <a:pt x="1588" y="94"/>
                    <a:pt x="1588" y="94"/>
                  </a:cubicBezTo>
                  <a:cubicBezTo>
                    <a:pt x="1635" y="1"/>
                    <a:pt x="1635" y="47"/>
                    <a:pt x="15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3280900" y="2309375"/>
              <a:ext cx="21050" cy="10525"/>
            </a:xfrm>
            <a:custGeom>
              <a:avLst/>
              <a:gdLst/>
              <a:ahLst/>
              <a:cxnLst/>
              <a:rect l="l" t="t" r="r" b="b"/>
              <a:pathLst>
                <a:path w="842" h="421" extrusionOk="0">
                  <a:moveTo>
                    <a:pt x="495" y="0"/>
                  </a:moveTo>
                  <a:cubicBezTo>
                    <a:pt x="393" y="0"/>
                    <a:pt x="290" y="44"/>
                    <a:pt x="188" y="112"/>
                  </a:cubicBezTo>
                  <a:cubicBezTo>
                    <a:pt x="94" y="159"/>
                    <a:pt x="1" y="205"/>
                    <a:pt x="47" y="299"/>
                  </a:cubicBezTo>
                  <a:cubicBezTo>
                    <a:pt x="77" y="388"/>
                    <a:pt x="144" y="420"/>
                    <a:pt x="225" y="420"/>
                  </a:cubicBezTo>
                  <a:cubicBezTo>
                    <a:pt x="272" y="420"/>
                    <a:pt x="323" y="409"/>
                    <a:pt x="374" y="392"/>
                  </a:cubicBezTo>
                  <a:lnTo>
                    <a:pt x="514" y="252"/>
                  </a:lnTo>
                  <a:cubicBezTo>
                    <a:pt x="608" y="205"/>
                    <a:pt x="841" y="112"/>
                    <a:pt x="608" y="19"/>
                  </a:cubicBezTo>
                  <a:cubicBezTo>
                    <a:pt x="570" y="6"/>
                    <a:pt x="533"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3258725" y="2259625"/>
              <a:ext cx="24550" cy="16075"/>
            </a:xfrm>
            <a:custGeom>
              <a:avLst/>
              <a:gdLst/>
              <a:ahLst/>
              <a:cxnLst/>
              <a:rect l="l" t="t" r="r" b="b"/>
              <a:pathLst>
                <a:path w="982" h="643" extrusionOk="0">
                  <a:moveTo>
                    <a:pt x="888" y="0"/>
                  </a:moveTo>
                  <a:cubicBezTo>
                    <a:pt x="701" y="47"/>
                    <a:pt x="561" y="94"/>
                    <a:pt x="421" y="141"/>
                  </a:cubicBezTo>
                  <a:lnTo>
                    <a:pt x="141" y="281"/>
                  </a:lnTo>
                  <a:cubicBezTo>
                    <a:pt x="141" y="281"/>
                    <a:pt x="94" y="327"/>
                    <a:pt x="47" y="327"/>
                  </a:cubicBezTo>
                  <a:cubicBezTo>
                    <a:pt x="0" y="421"/>
                    <a:pt x="0" y="561"/>
                    <a:pt x="141" y="608"/>
                  </a:cubicBezTo>
                  <a:cubicBezTo>
                    <a:pt x="164" y="631"/>
                    <a:pt x="199" y="643"/>
                    <a:pt x="234" y="643"/>
                  </a:cubicBezTo>
                  <a:cubicBezTo>
                    <a:pt x="269" y="643"/>
                    <a:pt x="304" y="631"/>
                    <a:pt x="327" y="608"/>
                  </a:cubicBezTo>
                  <a:cubicBezTo>
                    <a:pt x="327" y="561"/>
                    <a:pt x="327" y="561"/>
                    <a:pt x="374" y="561"/>
                  </a:cubicBezTo>
                  <a:cubicBezTo>
                    <a:pt x="467" y="468"/>
                    <a:pt x="608" y="374"/>
                    <a:pt x="701" y="327"/>
                  </a:cubicBezTo>
                  <a:cubicBezTo>
                    <a:pt x="794" y="281"/>
                    <a:pt x="888" y="234"/>
                    <a:pt x="981" y="187"/>
                  </a:cubicBezTo>
                  <a:cubicBezTo>
                    <a:pt x="981" y="141"/>
                    <a:pt x="981" y="94"/>
                    <a:pt x="981" y="94"/>
                  </a:cubicBezTo>
                  <a:cubicBezTo>
                    <a:pt x="981" y="47"/>
                    <a:pt x="981" y="47"/>
                    <a:pt x="9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3271575" y="2283450"/>
              <a:ext cx="21025" cy="14725"/>
            </a:xfrm>
            <a:custGeom>
              <a:avLst/>
              <a:gdLst/>
              <a:ahLst/>
              <a:cxnLst/>
              <a:rect l="l" t="t" r="r" b="b"/>
              <a:pathLst>
                <a:path w="841" h="589" extrusionOk="0">
                  <a:moveTo>
                    <a:pt x="740" y="0"/>
                  </a:moveTo>
                  <a:cubicBezTo>
                    <a:pt x="716" y="0"/>
                    <a:pt x="688" y="11"/>
                    <a:pt x="654" y="28"/>
                  </a:cubicBezTo>
                  <a:cubicBezTo>
                    <a:pt x="561" y="75"/>
                    <a:pt x="280" y="168"/>
                    <a:pt x="187" y="215"/>
                  </a:cubicBezTo>
                  <a:cubicBezTo>
                    <a:pt x="94" y="262"/>
                    <a:pt x="0" y="262"/>
                    <a:pt x="0" y="449"/>
                  </a:cubicBezTo>
                  <a:lnTo>
                    <a:pt x="0" y="542"/>
                  </a:lnTo>
                  <a:cubicBezTo>
                    <a:pt x="47" y="589"/>
                    <a:pt x="140" y="589"/>
                    <a:pt x="187" y="589"/>
                  </a:cubicBezTo>
                  <a:cubicBezTo>
                    <a:pt x="234" y="542"/>
                    <a:pt x="327" y="449"/>
                    <a:pt x="420" y="402"/>
                  </a:cubicBezTo>
                  <a:cubicBezTo>
                    <a:pt x="467" y="355"/>
                    <a:pt x="701" y="215"/>
                    <a:pt x="794" y="122"/>
                  </a:cubicBezTo>
                  <a:cubicBezTo>
                    <a:pt x="794" y="137"/>
                    <a:pt x="794" y="142"/>
                    <a:pt x="796" y="142"/>
                  </a:cubicBezTo>
                  <a:cubicBezTo>
                    <a:pt x="799" y="142"/>
                    <a:pt x="810" y="122"/>
                    <a:pt x="841" y="122"/>
                  </a:cubicBezTo>
                  <a:cubicBezTo>
                    <a:pt x="811" y="33"/>
                    <a:pt x="782" y="0"/>
                    <a:pt x="7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3304250" y="2348350"/>
              <a:ext cx="25725" cy="16075"/>
            </a:xfrm>
            <a:custGeom>
              <a:avLst/>
              <a:gdLst/>
              <a:ahLst/>
              <a:cxnLst/>
              <a:rect l="l" t="t" r="r" b="b"/>
              <a:pathLst>
                <a:path w="1029" h="643" extrusionOk="0">
                  <a:moveTo>
                    <a:pt x="935" y="1"/>
                  </a:moveTo>
                  <a:cubicBezTo>
                    <a:pt x="795" y="48"/>
                    <a:pt x="608" y="94"/>
                    <a:pt x="468" y="141"/>
                  </a:cubicBezTo>
                  <a:cubicBezTo>
                    <a:pt x="374" y="188"/>
                    <a:pt x="281" y="234"/>
                    <a:pt x="188" y="281"/>
                  </a:cubicBezTo>
                  <a:cubicBezTo>
                    <a:pt x="141" y="281"/>
                    <a:pt x="94" y="328"/>
                    <a:pt x="94" y="374"/>
                  </a:cubicBezTo>
                  <a:cubicBezTo>
                    <a:pt x="1" y="421"/>
                    <a:pt x="47" y="561"/>
                    <a:pt x="141" y="608"/>
                  </a:cubicBezTo>
                  <a:cubicBezTo>
                    <a:pt x="164" y="631"/>
                    <a:pt x="211" y="643"/>
                    <a:pt x="258" y="643"/>
                  </a:cubicBezTo>
                  <a:cubicBezTo>
                    <a:pt x="304" y="643"/>
                    <a:pt x="351" y="631"/>
                    <a:pt x="374" y="608"/>
                  </a:cubicBezTo>
                  <a:cubicBezTo>
                    <a:pt x="374" y="608"/>
                    <a:pt x="374" y="561"/>
                    <a:pt x="421" y="561"/>
                  </a:cubicBezTo>
                  <a:cubicBezTo>
                    <a:pt x="515" y="468"/>
                    <a:pt x="655" y="374"/>
                    <a:pt x="795" y="328"/>
                  </a:cubicBezTo>
                  <a:cubicBezTo>
                    <a:pt x="888" y="281"/>
                    <a:pt x="935" y="234"/>
                    <a:pt x="1028" y="188"/>
                  </a:cubicBezTo>
                  <a:lnTo>
                    <a:pt x="1028" y="94"/>
                  </a:lnTo>
                  <a:cubicBezTo>
                    <a:pt x="1028" y="48"/>
                    <a:pt x="1028" y="1"/>
                    <a:pt x="1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3387150" y="2497800"/>
              <a:ext cx="39725" cy="22200"/>
            </a:xfrm>
            <a:custGeom>
              <a:avLst/>
              <a:gdLst/>
              <a:ahLst/>
              <a:cxnLst/>
              <a:rect l="l" t="t" r="r" b="b"/>
              <a:pathLst>
                <a:path w="1589" h="888" extrusionOk="0">
                  <a:moveTo>
                    <a:pt x="1495" y="1"/>
                  </a:moveTo>
                  <a:cubicBezTo>
                    <a:pt x="1448" y="1"/>
                    <a:pt x="1355" y="47"/>
                    <a:pt x="1308" y="47"/>
                  </a:cubicBezTo>
                  <a:lnTo>
                    <a:pt x="935" y="234"/>
                  </a:lnTo>
                  <a:cubicBezTo>
                    <a:pt x="654" y="328"/>
                    <a:pt x="561" y="374"/>
                    <a:pt x="281" y="514"/>
                  </a:cubicBezTo>
                  <a:cubicBezTo>
                    <a:pt x="187" y="514"/>
                    <a:pt x="94" y="561"/>
                    <a:pt x="47" y="654"/>
                  </a:cubicBezTo>
                  <a:cubicBezTo>
                    <a:pt x="1" y="701"/>
                    <a:pt x="1" y="795"/>
                    <a:pt x="47" y="841"/>
                  </a:cubicBezTo>
                  <a:cubicBezTo>
                    <a:pt x="47" y="888"/>
                    <a:pt x="141" y="888"/>
                    <a:pt x="141" y="888"/>
                  </a:cubicBezTo>
                  <a:cubicBezTo>
                    <a:pt x="328" y="841"/>
                    <a:pt x="468" y="748"/>
                    <a:pt x="608" y="654"/>
                  </a:cubicBezTo>
                  <a:lnTo>
                    <a:pt x="1121" y="374"/>
                  </a:lnTo>
                  <a:lnTo>
                    <a:pt x="1262" y="281"/>
                  </a:lnTo>
                  <a:lnTo>
                    <a:pt x="1308" y="281"/>
                  </a:lnTo>
                  <a:lnTo>
                    <a:pt x="1448" y="187"/>
                  </a:lnTo>
                  <a:cubicBezTo>
                    <a:pt x="1448" y="187"/>
                    <a:pt x="1588" y="141"/>
                    <a:pt x="1542" y="94"/>
                  </a:cubicBezTo>
                  <a:lnTo>
                    <a:pt x="15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3421000" y="2576025"/>
              <a:ext cx="19875" cy="10250"/>
            </a:xfrm>
            <a:custGeom>
              <a:avLst/>
              <a:gdLst/>
              <a:ahLst/>
              <a:cxnLst/>
              <a:rect l="l" t="t" r="r" b="b"/>
              <a:pathLst>
                <a:path w="795" h="410" extrusionOk="0">
                  <a:moveTo>
                    <a:pt x="515" y="1"/>
                  </a:moveTo>
                  <a:cubicBezTo>
                    <a:pt x="375" y="1"/>
                    <a:pt x="188" y="47"/>
                    <a:pt x="94" y="141"/>
                  </a:cubicBezTo>
                  <a:cubicBezTo>
                    <a:pt x="94" y="141"/>
                    <a:pt x="48" y="187"/>
                    <a:pt x="48" y="187"/>
                  </a:cubicBezTo>
                  <a:cubicBezTo>
                    <a:pt x="48" y="187"/>
                    <a:pt x="1" y="374"/>
                    <a:pt x="48" y="374"/>
                  </a:cubicBezTo>
                  <a:cubicBezTo>
                    <a:pt x="94" y="398"/>
                    <a:pt x="153" y="409"/>
                    <a:pt x="211" y="409"/>
                  </a:cubicBezTo>
                  <a:cubicBezTo>
                    <a:pt x="269" y="409"/>
                    <a:pt x="328" y="398"/>
                    <a:pt x="375" y="374"/>
                  </a:cubicBezTo>
                  <a:cubicBezTo>
                    <a:pt x="515" y="328"/>
                    <a:pt x="795" y="187"/>
                    <a:pt x="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3411675" y="2549175"/>
              <a:ext cx="23375" cy="15450"/>
            </a:xfrm>
            <a:custGeom>
              <a:avLst/>
              <a:gdLst/>
              <a:ahLst/>
              <a:cxnLst/>
              <a:rect l="l" t="t" r="r" b="b"/>
              <a:pathLst>
                <a:path w="935" h="618" extrusionOk="0">
                  <a:moveTo>
                    <a:pt x="841" y="0"/>
                  </a:moveTo>
                  <a:lnTo>
                    <a:pt x="467" y="141"/>
                  </a:lnTo>
                  <a:cubicBezTo>
                    <a:pt x="374" y="187"/>
                    <a:pt x="234" y="234"/>
                    <a:pt x="140" y="281"/>
                  </a:cubicBezTo>
                  <a:cubicBezTo>
                    <a:pt x="94" y="327"/>
                    <a:pt x="47" y="374"/>
                    <a:pt x="47" y="421"/>
                  </a:cubicBezTo>
                  <a:cubicBezTo>
                    <a:pt x="0" y="467"/>
                    <a:pt x="0" y="514"/>
                    <a:pt x="47" y="561"/>
                  </a:cubicBezTo>
                  <a:cubicBezTo>
                    <a:pt x="94" y="561"/>
                    <a:pt x="47" y="608"/>
                    <a:pt x="140" y="608"/>
                  </a:cubicBezTo>
                  <a:cubicBezTo>
                    <a:pt x="147" y="614"/>
                    <a:pt x="156" y="617"/>
                    <a:pt x="166" y="617"/>
                  </a:cubicBezTo>
                  <a:cubicBezTo>
                    <a:pt x="225" y="617"/>
                    <a:pt x="334" y="514"/>
                    <a:pt x="374" y="514"/>
                  </a:cubicBezTo>
                  <a:lnTo>
                    <a:pt x="607" y="327"/>
                  </a:lnTo>
                  <a:lnTo>
                    <a:pt x="701" y="281"/>
                  </a:lnTo>
                  <a:cubicBezTo>
                    <a:pt x="748" y="281"/>
                    <a:pt x="841" y="187"/>
                    <a:pt x="841" y="187"/>
                  </a:cubicBezTo>
                  <a:lnTo>
                    <a:pt x="934" y="141"/>
                  </a:lnTo>
                  <a:cubicBezTo>
                    <a:pt x="934" y="94"/>
                    <a:pt x="934" y="0"/>
                    <a:pt x="9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3340450" y="2409075"/>
              <a:ext cx="40900" cy="23375"/>
            </a:xfrm>
            <a:custGeom>
              <a:avLst/>
              <a:gdLst/>
              <a:ahLst/>
              <a:cxnLst/>
              <a:rect l="l" t="t" r="r" b="b"/>
              <a:pathLst>
                <a:path w="1636" h="935" extrusionOk="0">
                  <a:moveTo>
                    <a:pt x="1542" y="0"/>
                  </a:moveTo>
                  <a:cubicBezTo>
                    <a:pt x="1402" y="47"/>
                    <a:pt x="1261" y="94"/>
                    <a:pt x="1121" y="140"/>
                  </a:cubicBezTo>
                  <a:cubicBezTo>
                    <a:pt x="981" y="187"/>
                    <a:pt x="841" y="234"/>
                    <a:pt x="748" y="281"/>
                  </a:cubicBezTo>
                  <a:lnTo>
                    <a:pt x="608" y="327"/>
                  </a:lnTo>
                  <a:cubicBezTo>
                    <a:pt x="468" y="374"/>
                    <a:pt x="327" y="421"/>
                    <a:pt x="187" y="514"/>
                  </a:cubicBezTo>
                  <a:cubicBezTo>
                    <a:pt x="141" y="561"/>
                    <a:pt x="47" y="654"/>
                    <a:pt x="47" y="794"/>
                  </a:cubicBezTo>
                  <a:cubicBezTo>
                    <a:pt x="1" y="841"/>
                    <a:pt x="47" y="934"/>
                    <a:pt x="94" y="934"/>
                  </a:cubicBezTo>
                  <a:cubicBezTo>
                    <a:pt x="187" y="934"/>
                    <a:pt x="234" y="888"/>
                    <a:pt x="281" y="888"/>
                  </a:cubicBezTo>
                  <a:cubicBezTo>
                    <a:pt x="421" y="794"/>
                    <a:pt x="608" y="654"/>
                    <a:pt x="654" y="607"/>
                  </a:cubicBezTo>
                  <a:cubicBezTo>
                    <a:pt x="888" y="514"/>
                    <a:pt x="1121" y="421"/>
                    <a:pt x="1308" y="281"/>
                  </a:cubicBezTo>
                  <a:cubicBezTo>
                    <a:pt x="1402" y="234"/>
                    <a:pt x="1495" y="187"/>
                    <a:pt x="1542" y="94"/>
                  </a:cubicBezTo>
                  <a:cubicBezTo>
                    <a:pt x="1635" y="0"/>
                    <a:pt x="1588" y="47"/>
                    <a:pt x="15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3374300" y="2486825"/>
              <a:ext cx="21050" cy="11100"/>
            </a:xfrm>
            <a:custGeom>
              <a:avLst/>
              <a:gdLst/>
              <a:ahLst/>
              <a:cxnLst/>
              <a:rect l="l" t="t" r="r" b="b"/>
              <a:pathLst>
                <a:path w="842" h="444" extrusionOk="0">
                  <a:moveTo>
                    <a:pt x="495" y="1"/>
                  </a:moveTo>
                  <a:cubicBezTo>
                    <a:pt x="393" y="1"/>
                    <a:pt x="290" y="44"/>
                    <a:pt x="188" y="113"/>
                  </a:cubicBezTo>
                  <a:cubicBezTo>
                    <a:pt x="94" y="159"/>
                    <a:pt x="1" y="206"/>
                    <a:pt x="48" y="346"/>
                  </a:cubicBezTo>
                  <a:cubicBezTo>
                    <a:pt x="76" y="404"/>
                    <a:pt x="141" y="444"/>
                    <a:pt x="219" y="444"/>
                  </a:cubicBezTo>
                  <a:cubicBezTo>
                    <a:pt x="267" y="444"/>
                    <a:pt x="321" y="429"/>
                    <a:pt x="375" y="393"/>
                  </a:cubicBezTo>
                  <a:lnTo>
                    <a:pt x="515" y="300"/>
                  </a:lnTo>
                  <a:cubicBezTo>
                    <a:pt x="608" y="206"/>
                    <a:pt x="842" y="113"/>
                    <a:pt x="608" y="19"/>
                  </a:cubicBezTo>
                  <a:cubicBezTo>
                    <a:pt x="570" y="7"/>
                    <a:pt x="533" y="1"/>
                    <a:pt x="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3352125" y="2437375"/>
              <a:ext cx="24550" cy="15800"/>
            </a:xfrm>
            <a:custGeom>
              <a:avLst/>
              <a:gdLst/>
              <a:ahLst/>
              <a:cxnLst/>
              <a:rect l="l" t="t" r="r" b="b"/>
              <a:pathLst>
                <a:path w="982" h="632" extrusionOk="0">
                  <a:moveTo>
                    <a:pt x="917" y="1"/>
                  </a:moveTo>
                  <a:cubicBezTo>
                    <a:pt x="900" y="1"/>
                    <a:pt x="888" y="12"/>
                    <a:pt x="888" y="36"/>
                  </a:cubicBezTo>
                  <a:cubicBezTo>
                    <a:pt x="748" y="36"/>
                    <a:pt x="561" y="129"/>
                    <a:pt x="468" y="176"/>
                  </a:cubicBezTo>
                  <a:cubicBezTo>
                    <a:pt x="374" y="176"/>
                    <a:pt x="281" y="223"/>
                    <a:pt x="187" y="269"/>
                  </a:cubicBezTo>
                  <a:cubicBezTo>
                    <a:pt x="141" y="316"/>
                    <a:pt x="94" y="316"/>
                    <a:pt x="47" y="363"/>
                  </a:cubicBezTo>
                  <a:cubicBezTo>
                    <a:pt x="1" y="456"/>
                    <a:pt x="47" y="550"/>
                    <a:pt x="141" y="596"/>
                  </a:cubicBezTo>
                  <a:cubicBezTo>
                    <a:pt x="164" y="620"/>
                    <a:pt x="211" y="631"/>
                    <a:pt x="252" y="631"/>
                  </a:cubicBezTo>
                  <a:cubicBezTo>
                    <a:pt x="292" y="631"/>
                    <a:pt x="327" y="620"/>
                    <a:pt x="327" y="596"/>
                  </a:cubicBezTo>
                  <a:cubicBezTo>
                    <a:pt x="327" y="596"/>
                    <a:pt x="374" y="550"/>
                    <a:pt x="374" y="550"/>
                  </a:cubicBezTo>
                  <a:cubicBezTo>
                    <a:pt x="514" y="456"/>
                    <a:pt x="608" y="363"/>
                    <a:pt x="748" y="316"/>
                  </a:cubicBezTo>
                  <a:cubicBezTo>
                    <a:pt x="794" y="269"/>
                    <a:pt x="888" y="223"/>
                    <a:pt x="981" y="176"/>
                  </a:cubicBezTo>
                  <a:lnTo>
                    <a:pt x="981" y="83"/>
                  </a:lnTo>
                  <a:lnTo>
                    <a:pt x="981" y="36"/>
                  </a:lnTo>
                  <a:cubicBezTo>
                    <a:pt x="958" y="12"/>
                    <a:pt x="935" y="1"/>
                    <a:pt x="9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3363800" y="2461175"/>
              <a:ext cx="22200" cy="14475"/>
            </a:xfrm>
            <a:custGeom>
              <a:avLst/>
              <a:gdLst/>
              <a:ahLst/>
              <a:cxnLst/>
              <a:rect l="l" t="t" r="r" b="b"/>
              <a:pathLst>
                <a:path w="888" h="579" extrusionOk="0">
                  <a:moveTo>
                    <a:pt x="763" y="0"/>
                  </a:moveTo>
                  <a:cubicBezTo>
                    <a:pt x="745" y="0"/>
                    <a:pt x="724" y="6"/>
                    <a:pt x="701" y="18"/>
                  </a:cubicBezTo>
                  <a:cubicBezTo>
                    <a:pt x="608" y="111"/>
                    <a:pt x="374" y="205"/>
                    <a:pt x="281" y="251"/>
                  </a:cubicBezTo>
                  <a:cubicBezTo>
                    <a:pt x="187" y="298"/>
                    <a:pt x="47" y="298"/>
                    <a:pt x="47" y="438"/>
                  </a:cubicBezTo>
                  <a:cubicBezTo>
                    <a:pt x="47" y="485"/>
                    <a:pt x="1" y="578"/>
                    <a:pt x="47" y="578"/>
                  </a:cubicBezTo>
                  <a:lnTo>
                    <a:pt x="234" y="578"/>
                  </a:lnTo>
                  <a:cubicBezTo>
                    <a:pt x="327" y="532"/>
                    <a:pt x="374" y="438"/>
                    <a:pt x="468" y="391"/>
                  </a:cubicBezTo>
                  <a:cubicBezTo>
                    <a:pt x="514" y="345"/>
                    <a:pt x="748" y="205"/>
                    <a:pt x="841" y="158"/>
                  </a:cubicBezTo>
                  <a:lnTo>
                    <a:pt x="888" y="158"/>
                  </a:lnTo>
                  <a:cubicBezTo>
                    <a:pt x="853" y="53"/>
                    <a:pt x="818" y="0"/>
                    <a:pt x="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3398825" y="2525825"/>
              <a:ext cx="25725" cy="15725"/>
            </a:xfrm>
            <a:custGeom>
              <a:avLst/>
              <a:gdLst/>
              <a:ahLst/>
              <a:cxnLst/>
              <a:rect l="l" t="t" r="r" b="b"/>
              <a:pathLst>
                <a:path w="1029" h="629" extrusionOk="0">
                  <a:moveTo>
                    <a:pt x="888" y="0"/>
                  </a:moveTo>
                  <a:cubicBezTo>
                    <a:pt x="748" y="47"/>
                    <a:pt x="561" y="141"/>
                    <a:pt x="468" y="141"/>
                  </a:cubicBezTo>
                  <a:cubicBezTo>
                    <a:pt x="374" y="187"/>
                    <a:pt x="281" y="281"/>
                    <a:pt x="141" y="281"/>
                  </a:cubicBezTo>
                  <a:cubicBezTo>
                    <a:pt x="141" y="327"/>
                    <a:pt x="94" y="327"/>
                    <a:pt x="47" y="374"/>
                  </a:cubicBezTo>
                  <a:cubicBezTo>
                    <a:pt x="1" y="467"/>
                    <a:pt x="1" y="561"/>
                    <a:pt x="141" y="608"/>
                  </a:cubicBezTo>
                  <a:cubicBezTo>
                    <a:pt x="156" y="623"/>
                    <a:pt x="182" y="628"/>
                    <a:pt x="210" y="628"/>
                  </a:cubicBezTo>
                  <a:cubicBezTo>
                    <a:pt x="265" y="628"/>
                    <a:pt x="328" y="608"/>
                    <a:pt x="328" y="608"/>
                  </a:cubicBezTo>
                  <a:cubicBezTo>
                    <a:pt x="328" y="608"/>
                    <a:pt x="374" y="561"/>
                    <a:pt x="374" y="561"/>
                  </a:cubicBezTo>
                  <a:cubicBezTo>
                    <a:pt x="514" y="467"/>
                    <a:pt x="608" y="421"/>
                    <a:pt x="748" y="327"/>
                  </a:cubicBezTo>
                  <a:cubicBezTo>
                    <a:pt x="841" y="281"/>
                    <a:pt x="935" y="234"/>
                    <a:pt x="981" y="187"/>
                  </a:cubicBezTo>
                  <a:cubicBezTo>
                    <a:pt x="1028" y="141"/>
                    <a:pt x="1028" y="94"/>
                    <a:pt x="981" y="94"/>
                  </a:cubicBezTo>
                  <a:cubicBezTo>
                    <a:pt x="981" y="47"/>
                    <a:pt x="981" y="47"/>
                    <a:pt x="9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3480550" y="2674100"/>
              <a:ext cx="40900" cy="23375"/>
            </a:xfrm>
            <a:custGeom>
              <a:avLst/>
              <a:gdLst/>
              <a:ahLst/>
              <a:cxnLst/>
              <a:rect l="l" t="t" r="r" b="b"/>
              <a:pathLst>
                <a:path w="1636" h="935" extrusionOk="0">
                  <a:moveTo>
                    <a:pt x="1495" y="1"/>
                  </a:moveTo>
                  <a:cubicBezTo>
                    <a:pt x="1448" y="47"/>
                    <a:pt x="1402" y="47"/>
                    <a:pt x="1308" y="94"/>
                  </a:cubicBezTo>
                  <a:cubicBezTo>
                    <a:pt x="1262" y="141"/>
                    <a:pt x="1028" y="234"/>
                    <a:pt x="935" y="234"/>
                  </a:cubicBezTo>
                  <a:cubicBezTo>
                    <a:pt x="701" y="374"/>
                    <a:pt x="561" y="421"/>
                    <a:pt x="281" y="514"/>
                  </a:cubicBezTo>
                  <a:cubicBezTo>
                    <a:pt x="188" y="561"/>
                    <a:pt x="94" y="608"/>
                    <a:pt x="47" y="701"/>
                  </a:cubicBezTo>
                  <a:cubicBezTo>
                    <a:pt x="1" y="748"/>
                    <a:pt x="47" y="841"/>
                    <a:pt x="47" y="888"/>
                  </a:cubicBezTo>
                  <a:cubicBezTo>
                    <a:pt x="47" y="935"/>
                    <a:pt x="94" y="935"/>
                    <a:pt x="141" y="935"/>
                  </a:cubicBezTo>
                  <a:cubicBezTo>
                    <a:pt x="328" y="888"/>
                    <a:pt x="468" y="794"/>
                    <a:pt x="608" y="701"/>
                  </a:cubicBezTo>
                  <a:lnTo>
                    <a:pt x="1122" y="421"/>
                  </a:lnTo>
                  <a:cubicBezTo>
                    <a:pt x="1168" y="421"/>
                    <a:pt x="1215" y="374"/>
                    <a:pt x="1262" y="327"/>
                  </a:cubicBezTo>
                  <a:lnTo>
                    <a:pt x="1308" y="327"/>
                  </a:lnTo>
                  <a:lnTo>
                    <a:pt x="1448" y="234"/>
                  </a:lnTo>
                  <a:cubicBezTo>
                    <a:pt x="1495" y="187"/>
                    <a:pt x="1635" y="187"/>
                    <a:pt x="1589" y="94"/>
                  </a:cubicBezTo>
                  <a:cubicBezTo>
                    <a:pt x="1589" y="47"/>
                    <a:pt x="1589" y="47"/>
                    <a:pt x="1589" y="47"/>
                  </a:cubicBezTo>
                  <a:cubicBezTo>
                    <a:pt x="1589" y="47"/>
                    <a:pt x="1589" y="47"/>
                    <a:pt x="15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3514425" y="2753500"/>
              <a:ext cx="19850" cy="10225"/>
            </a:xfrm>
            <a:custGeom>
              <a:avLst/>
              <a:gdLst/>
              <a:ahLst/>
              <a:cxnLst/>
              <a:rect l="l" t="t" r="r" b="b"/>
              <a:pathLst>
                <a:path w="794" h="409" extrusionOk="0">
                  <a:moveTo>
                    <a:pt x="514" y="0"/>
                  </a:moveTo>
                  <a:cubicBezTo>
                    <a:pt x="374" y="0"/>
                    <a:pt x="187" y="47"/>
                    <a:pt x="93" y="140"/>
                  </a:cubicBezTo>
                  <a:cubicBezTo>
                    <a:pt x="93" y="140"/>
                    <a:pt x="47" y="140"/>
                    <a:pt x="47" y="187"/>
                  </a:cubicBezTo>
                  <a:cubicBezTo>
                    <a:pt x="47" y="234"/>
                    <a:pt x="0" y="374"/>
                    <a:pt x="47" y="374"/>
                  </a:cubicBezTo>
                  <a:cubicBezTo>
                    <a:pt x="93" y="397"/>
                    <a:pt x="152" y="409"/>
                    <a:pt x="210" y="409"/>
                  </a:cubicBezTo>
                  <a:cubicBezTo>
                    <a:pt x="269" y="409"/>
                    <a:pt x="327" y="397"/>
                    <a:pt x="374" y="374"/>
                  </a:cubicBezTo>
                  <a:cubicBezTo>
                    <a:pt x="514" y="327"/>
                    <a:pt x="794" y="187"/>
                    <a:pt x="654" y="47"/>
                  </a:cubicBezTo>
                  <a:cubicBezTo>
                    <a:pt x="654" y="0"/>
                    <a:pt x="560" y="0"/>
                    <a:pt x="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3503900" y="2726925"/>
              <a:ext cx="24550" cy="16075"/>
            </a:xfrm>
            <a:custGeom>
              <a:avLst/>
              <a:gdLst/>
              <a:ahLst/>
              <a:cxnLst/>
              <a:rect l="l" t="t" r="r" b="b"/>
              <a:pathLst>
                <a:path w="982" h="643" extrusionOk="0">
                  <a:moveTo>
                    <a:pt x="906" y="1"/>
                  </a:moveTo>
                  <a:cubicBezTo>
                    <a:pt x="888" y="1"/>
                    <a:pt x="865" y="12"/>
                    <a:pt x="841" y="36"/>
                  </a:cubicBezTo>
                  <a:cubicBezTo>
                    <a:pt x="748" y="83"/>
                    <a:pt x="608" y="83"/>
                    <a:pt x="514" y="176"/>
                  </a:cubicBezTo>
                  <a:cubicBezTo>
                    <a:pt x="374" y="176"/>
                    <a:pt x="281" y="223"/>
                    <a:pt x="141" y="269"/>
                  </a:cubicBezTo>
                  <a:cubicBezTo>
                    <a:pt x="94" y="316"/>
                    <a:pt x="94" y="363"/>
                    <a:pt x="47" y="409"/>
                  </a:cubicBezTo>
                  <a:cubicBezTo>
                    <a:pt x="1" y="456"/>
                    <a:pt x="1" y="503"/>
                    <a:pt x="47" y="550"/>
                  </a:cubicBezTo>
                  <a:cubicBezTo>
                    <a:pt x="141" y="550"/>
                    <a:pt x="94" y="596"/>
                    <a:pt x="141" y="643"/>
                  </a:cubicBezTo>
                  <a:cubicBezTo>
                    <a:pt x="234" y="643"/>
                    <a:pt x="328" y="503"/>
                    <a:pt x="374" y="503"/>
                  </a:cubicBezTo>
                  <a:lnTo>
                    <a:pt x="608" y="363"/>
                  </a:lnTo>
                  <a:lnTo>
                    <a:pt x="748" y="269"/>
                  </a:lnTo>
                  <a:cubicBezTo>
                    <a:pt x="748" y="269"/>
                    <a:pt x="841" y="176"/>
                    <a:pt x="841" y="176"/>
                  </a:cubicBezTo>
                  <a:cubicBezTo>
                    <a:pt x="841" y="176"/>
                    <a:pt x="935" y="176"/>
                    <a:pt x="935" y="129"/>
                  </a:cubicBezTo>
                  <a:cubicBezTo>
                    <a:pt x="981" y="83"/>
                    <a:pt x="981" y="83"/>
                    <a:pt x="935" y="36"/>
                  </a:cubicBezTo>
                  <a:cubicBezTo>
                    <a:pt x="935" y="12"/>
                    <a:pt x="923" y="1"/>
                    <a:pt x="9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3433850" y="2586525"/>
              <a:ext cx="40900" cy="23375"/>
            </a:xfrm>
            <a:custGeom>
              <a:avLst/>
              <a:gdLst/>
              <a:ahLst/>
              <a:cxnLst/>
              <a:rect l="l" t="t" r="r" b="b"/>
              <a:pathLst>
                <a:path w="1636" h="935" extrusionOk="0">
                  <a:moveTo>
                    <a:pt x="1542" y="1"/>
                  </a:moveTo>
                  <a:cubicBezTo>
                    <a:pt x="1402" y="94"/>
                    <a:pt x="1262" y="141"/>
                    <a:pt x="1122" y="141"/>
                  </a:cubicBezTo>
                  <a:cubicBezTo>
                    <a:pt x="981" y="188"/>
                    <a:pt x="841" y="234"/>
                    <a:pt x="748" y="281"/>
                  </a:cubicBezTo>
                  <a:lnTo>
                    <a:pt x="608" y="328"/>
                  </a:lnTo>
                  <a:cubicBezTo>
                    <a:pt x="468" y="375"/>
                    <a:pt x="328" y="421"/>
                    <a:pt x="234" y="515"/>
                  </a:cubicBezTo>
                  <a:cubicBezTo>
                    <a:pt x="141" y="608"/>
                    <a:pt x="47" y="701"/>
                    <a:pt x="47" y="795"/>
                  </a:cubicBezTo>
                  <a:cubicBezTo>
                    <a:pt x="1" y="842"/>
                    <a:pt x="47" y="888"/>
                    <a:pt x="94" y="935"/>
                  </a:cubicBezTo>
                  <a:cubicBezTo>
                    <a:pt x="187" y="935"/>
                    <a:pt x="234" y="935"/>
                    <a:pt x="281" y="888"/>
                  </a:cubicBezTo>
                  <a:cubicBezTo>
                    <a:pt x="421" y="795"/>
                    <a:pt x="608" y="655"/>
                    <a:pt x="701" y="608"/>
                  </a:cubicBezTo>
                  <a:cubicBezTo>
                    <a:pt x="888" y="515"/>
                    <a:pt x="1122" y="421"/>
                    <a:pt x="1355" y="328"/>
                  </a:cubicBezTo>
                  <a:cubicBezTo>
                    <a:pt x="1402" y="234"/>
                    <a:pt x="1495" y="188"/>
                    <a:pt x="1589" y="141"/>
                  </a:cubicBezTo>
                  <a:cubicBezTo>
                    <a:pt x="1635" y="1"/>
                    <a:pt x="1589"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3468875" y="2664300"/>
              <a:ext cx="19875" cy="11050"/>
            </a:xfrm>
            <a:custGeom>
              <a:avLst/>
              <a:gdLst/>
              <a:ahLst/>
              <a:cxnLst/>
              <a:rect l="l" t="t" r="r" b="b"/>
              <a:pathLst>
                <a:path w="795" h="442" extrusionOk="0">
                  <a:moveTo>
                    <a:pt x="467" y="1"/>
                  </a:moveTo>
                  <a:cubicBezTo>
                    <a:pt x="346" y="1"/>
                    <a:pt x="243" y="44"/>
                    <a:pt x="141" y="112"/>
                  </a:cubicBezTo>
                  <a:cubicBezTo>
                    <a:pt x="94" y="159"/>
                    <a:pt x="1" y="206"/>
                    <a:pt x="1" y="299"/>
                  </a:cubicBezTo>
                  <a:cubicBezTo>
                    <a:pt x="31" y="390"/>
                    <a:pt x="119" y="441"/>
                    <a:pt x="204" y="441"/>
                  </a:cubicBezTo>
                  <a:cubicBezTo>
                    <a:pt x="250" y="441"/>
                    <a:pt x="295" y="426"/>
                    <a:pt x="328" y="393"/>
                  </a:cubicBezTo>
                  <a:cubicBezTo>
                    <a:pt x="374" y="346"/>
                    <a:pt x="421" y="299"/>
                    <a:pt x="468" y="299"/>
                  </a:cubicBezTo>
                  <a:cubicBezTo>
                    <a:pt x="561" y="206"/>
                    <a:pt x="795" y="112"/>
                    <a:pt x="608" y="19"/>
                  </a:cubicBezTo>
                  <a:cubicBezTo>
                    <a:pt x="558" y="6"/>
                    <a:pt x="511" y="1"/>
                    <a:pt x="4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3445525" y="2615725"/>
              <a:ext cx="24550" cy="14900"/>
            </a:xfrm>
            <a:custGeom>
              <a:avLst/>
              <a:gdLst/>
              <a:ahLst/>
              <a:cxnLst/>
              <a:rect l="l" t="t" r="r" b="b"/>
              <a:pathLst>
                <a:path w="982" h="596" extrusionOk="0">
                  <a:moveTo>
                    <a:pt x="888" y="0"/>
                  </a:moveTo>
                  <a:cubicBezTo>
                    <a:pt x="748" y="47"/>
                    <a:pt x="561" y="94"/>
                    <a:pt x="468" y="141"/>
                  </a:cubicBezTo>
                  <a:cubicBezTo>
                    <a:pt x="374" y="141"/>
                    <a:pt x="281" y="234"/>
                    <a:pt x="187" y="234"/>
                  </a:cubicBezTo>
                  <a:cubicBezTo>
                    <a:pt x="141" y="281"/>
                    <a:pt x="94" y="281"/>
                    <a:pt x="94" y="327"/>
                  </a:cubicBezTo>
                  <a:cubicBezTo>
                    <a:pt x="1" y="421"/>
                    <a:pt x="47" y="514"/>
                    <a:pt x="141" y="561"/>
                  </a:cubicBezTo>
                  <a:cubicBezTo>
                    <a:pt x="164" y="584"/>
                    <a:pt x="211" y="596"/>
                    <a:pt x="252" y="596"/>
                  </a:cubicBezTo>
                  <a:cubicBezTo>
                    <a:pt x="293" y="596"/>
                    <a:pt x="328" y="584"/>
                    <a:pt x="328" y="561"/>
                  </a:cubicBezTo>
                  <a:lnTo>
                    <a:pt x="374" y="514"/>
                  </a:lnTo>
                  <a:cubicBezTo>
                    <a:pt x="514" y="467"/>
                    <a:pt x="608" y="374"/>
                    <a:pt x="748" y="281"/>
                  </a:cubicBezTo>
                  <a:cubicBezTo>
                    <a:pt x="841" y="234"/>
                    <a:pt x="888" y="187"/>
                    <a:pt x="981" y="141"/>
                  </a:cubicBezTo>
                  <a:cubicBezTo>
                    <a:pt x="981" y="94"/>
                    <a:pt x="981" y="94"/>
                    <a:pt x="981" y="47"/>
                  </a:cubicBezTo>
                  <a:lnTo>
                    <a:pt x="9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3458375" y="2638375"/>
              <a:ext cx="21050" cy="14725"/>
            </a:xfrm>
            <a:custGeom>
              <a:avLst/>
              <a:gdLst/>
              <a:ahLst/>
              <a:cxnLst/>
              <a:rect l="l" t="t" r="r" b="b"/>
              <a:pathLst>
                <a:path w="842" h="589" extrusionOk="0">
                  <a:moveTo>
                    <a:pt x="740" y="1"/>
                  </a:moveTo>
                  <a:cubicBezTo>
                    <a:pt x="716" y="1"/>
                    <a:pt x="688" y="11"/>
                    <a:pt x="654" y="29"/>
                  </a:cubicBezTo>
                  <a:cubicBezTo>
                    <a:pt x="608" y="75"/>
                    <a:pt x="281" y="169"/>
                    <a:pt x="234" y="215"/>
                  </a:cubicBezTo>
                  <a:cubicBezTo>
                    <a:pt x="141" y="262"/>
                    <a:pt x="0" y="262"/>
                    <a:pt x="47" y="449"/>
                  </a:cubicBezTo>
                  <a:lnTo>
                    <a:pt x="47" y="542"/>
                  </a:lnTo>
                  <a:cubicBezTo>
                    <a:pt x="94" y="589"/>
                    <a:pt x="141" y="589"/>
                    <a:pt x="187" y="589"/>
                  </a:cubicBezTo>
                  <a:cubicBezTo>
                    <a:pt x="281" y="542"/>
                    <a:pt x="327" y="496"/>
                    <a:pt x="421" y="402"/>
                  </a:cubicBezTo>
                  <a:cubicBezTo>
                    <a:pt x="514" y="355"/>
                    <a:pt x="701" y="262"/>
                    <a:pt x="794" y="169"/>
                  </a:cubicBezTo>
                  <a:cubicBezTo>
                    <a:pt x="794" y="169"/>
                    <a:pt x="794" y="169"/>
                    <a:pt x="841" y="122"/>
                  </a:cubicBezTo>
                  <a:cubicBezTo>
                    <a:pt x="811" y="33"/>
                    <a:pt x="782"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3492225" y="2703575"/>
              <a:ext cx="24550" cy="16275"/>
            </a:xfrm>
            <a:custGeom>
              <a:avLst/>
              <a:gdLst/>
              <a:ahLst/>
              <a:cxnLst/>
              <a:rect l="l" t="t" r="r" b="b"/>
              <a:pathLst>
                <a:path w="982" h="651" extrusionOk="0">
                  <a:moveTo>
                    <a:pt x="952" y="1"/>
                  </a:moveTo>
                  <a:cubicBezTo>
                    <a:pt x="935" y="1"/>
                    <a:pt x="911" y="12"/>
                    <a:pt x="888" y="36"/>
                  </a:cubicBezTo>
                  <a:cubicBezTo>
                    <a:pt x="748" y="36"/>
                    <a:pt x="608" y="129"/>
                    <a:pt x="468" y="176"/>
                  </a:cubicBezTo>
                  <a:cubicBezTo>
                    <a:pt x="374" y="176"/>
                    <a:pt x="281" y="269"/>
                    <a:pt x="188" y="269"/>
                  </a:cubicBezTo>
                  <a:cubicBezTo>
                    <a:pt x="141" y="316"/>
                    <a:pt x="94" y="316"/>
                    <a:pt x="47" y="363"/>
                  </a:cubicBezTo>
                  <a:cubicBezTo>
                    <a:pt x="1" y="456"/>
                    <a:pt x="1" y="596"/>
                    <a:pt x="141" y="596"/>
                  </a:cubicBezTo>
                  <a:cubicBezTo>
                    <a:pt x="168" y="623"/>
                    <a:pt x="210" y="650"/>
                    <a:pt x="250" y="650"/>
                  </a:cubicBezTo>
                  <a:cubicBezTo>
                    <a:pt x="280" y="650"/>
                    <a:pt x="308" y="636"/>
                    <a:pt x="328" y="596"/>
                  </a:cubicBezTo>
                  <a:cubicBezTo>
                    <a:pt x="328" y="596"/>
                    <a:pt x="328" y="596"/>
                    <a:pt x="374" y="550"/>
                  </a:cubicBezTo>
                  <a:cubicBezTo>
                    <a:pt x="514" y="503"/>
                    <a:pt x="608" y="409"/>
                    <a:pt x="748" y="316"/>
                  </a:cubicBezTo>
                  <a:cubicBezTo>
                    <a:pt x="841" y="269"/>
                    <a:pt x="935" y="223"/>
                    <a:pt x="981" y="176"/>
                  </a:cubicBezTo>
                  <a:lnTo>
                    <a:pt x="981" y="82"/>
                  </a:lnTo>
                  <a:lnTo>
                    <a:pt x="981" y="36"/>
                  </a:lnTo>
                  <a:cubicBezTo>
                    <a:pt x="981" y="12"/>
                    <a:pt x="970" y="1"/>
                    <a:pt x="9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a:off x="3575125" y="2852725"/>
              <a:ext cx="39725" cy="23375"/>
            </a:xfrm>
            <a:custGeom>
              <a:avLst/>
              <a:gdLst/>
              <a:ahLst/>
              <a:cxnLst/>
              <a:rect l="l" t="t" r="r" b="b"/>
              <a:pathLst>
                <a:path w="1589" h="935" extrusionOk="0">
                  <a:moveTo>
                    <a:pt x="1448" y="1"/>
                  </a:moveTo>
                  <a:cubicBezTo>
                    <a:pt x="1402" y="1"/>
                    <a:pt x="1355" y="48"/>
                    <a:pt x="1308" y="94"/>
                  </a:cubicBezTo>
                  <a:lnTo>
                    <a:pt x="935" y="234"/>
                  </a:lnTo>
                  <a:cubicBezTo>
                    <a:pt x="654" y="375"/>
                    <a:pt x="514" y="375"/>
                    <a:pt x="234" y="515"/>
                  </a:cubicBezTo>
                  <a:cubicBezTo>
                    <a:pt x="141" y="561"/>
                    <a:pt x="94" y="608"/>
                    <a:pt x="1" y="655"/>
                  </a:cubicBezTo>
                  <a:cubicBezTo>
                    <a:pt x="1" y="748"/>
                    <a:pt x="1" y="795"/>
                    <a:pt x="1" y="842"/>
                  </a:cubicBezTo>
                  <a:cubicBezTo>
                    <a:pt x="47" y="888"/>
                    <a:pt x="94" y="935"/>
                    <a:pt x="141" y="935"/>
                  </a:cubicBezTo>
                  <a:cubicBezTo>
                    <a:pt x="281" y="842"/>
                    <a:pt x="468" y="795"/>
                    <a:pt x="608" y="701"/>
                  </a:cubicBezTo>
                  <a:lnTo>
                    <a:pt x="1075" y="421"/>
                  </a:lnTo>
                  <a:lnTo>
                    <a:pt x="1261" y="328"/>
                  </a:lnTo>
                  <a:lnTo>
                    <a:pt x="1308" y="281"/>
                  </a:lnTo>
                  <a:cubicBezTo>
                    <a:pt x="1308" y="281"/>
                    <a:pt x="1355" y="234"/>
                    <a:pt x="1402" y="188"/>
                  </a:cubicBezTo>
                  <a:cubicBezTo>
                    <a:pt x="1448" y="188"/>
                    <a:pt x="1588" y="188"/>
                    <a:pt x="1542" y="94"/>
                  </a:cubicBezTo>
                  <a:lnTo>
                    <a:pt x="14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3608975" y="2931700"/>
              <a:ext cx="18725" cy="9800"/>
            </a:xfrm>
            <a:custGeom>
              <a:avLst/>
              <a:gdLst/>
              <a:ahLst/>
              <a:cxnLst/>
              <a:rect l="l" t="t" r="r" b="b"/>
              <a:pathLst>
                <a:path w="749" h="392" extrusionOk="0">
                  <a:moveTo>
                    <a:pt x="356" y="0"/>
                  </a:moveTo>
                  <a:cubicBezTo>
                    <a:pt x="240" y="0"/>
                    <a:pt x="118" y="53"/>
                    <a:pt x="48" y="158"/>
                  </a:cubicBezTo>
                  <a:lnTo>
                    <a:pt x="1" y="158"/>
                  </a:lnTo>
                  <a:cubicBezTo>
                    <a:pt x="1" y="204"/>
                    <a:pt x="1" y="345"/>
                    <a:pt x="1" y="391"/>
                  </a:cubicBezTo>
                  <a:lnTo>
                    <a:pt x="328" y="391"/>
                  </a:lnTo>
                  <a:cubicBezTo>
                    <a:pt x="468" y="298"/>
                    <a:pt x="748" y="204"/>
                    <a:pt x="655" y="18"/>
                  </a:cubicBezTo>
                  <a:lnTo>
                    <a:pt x="468" y="18"/>
                  </a:lnTo>
                  <a:cubicBezTo>
                    <a:pt x="433" y="6"/>
                    <a:pt x="395" y="0"/>
                    <a:pt x="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3597300" y="2905275"/>
              <a:ext cx="24550" cy="15200"/>
            </a:xfrm>
            <a:custGeom>
              <a:avLst/>
              <a:gdLst/>
              <a:ahLst/>
              <a:cxnLst/>
              <a:rect l="l" t="t" r="r" b="b"/>
              <a:pathLst>
                <a:path w="982" h="608" extrusionOk="0">
                  <a:moveTo>
                    <a:pt x="842" y="0"/>
                  </a:moveTo>
                  <a:lnTo>
                    <a:pt x="515" y="141"/>
                  </a:lnTo>
                  <a:cubicBezTo>
                    <a:pt x="374" y="141"/>
                    <a:pt x="281" y="187"/>
                    <a:pt x="188" y="234"/>
                  </a:cubicBezTo>
                  <a:cubicBezTo>
                    <a:pt x="141" y="281"/>
                    <a:pt x="94" y="327"/>
                    <a:pt x="94" y="421"/>
                  </a:cubicBezTo>
                  <a:cubicBezTo>
                    <a:pt x="48" y="421"/>
                    <a:pt x="1" y="514"/>
                    <a:pt x="94" y="514"/>
                  </a:cubicBezTo>
                  <a:cubicBezTo>
                    <a:pt x="141" y="561"/>
                    <a:pt x="94" y="608"/>
                    <a:pt x="188" y="608"/>
                  </a:cubicBezTo>
                  <a:cubicBezTo>
                    <a:pt x="234" y="608"/>
                    <a:pt x="374" y="514"/>
                    <a:pt x="421" y="467"/>
                  </a:cubicBezTo>
                  <a:lnTo>
                    <a:pt x="655" y="327"/>
                  </a:lnTo>
                  <a:lnTo>
                    <a:pt x="748" y="234"/>
                  </a:lnTo>
                  <a:cubicBezTo>
                    <a:pt x="748" y="234"/>
                    <a:pt x="842" y="187"/>
                    <a:pt x="842" y="187"/>
                  </a:cubicBezTo>
                  <a:lnTo>
                    <a:pt x="982" y="94"/>
                  </a:lnTo>
                  <a:cubicBezTo>
                    <a:pt x="982" y="94"/>
                    <a:pt x="982" y="0"/>
                    <a:pt x="9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3527250" y="2764000"/>
              <a:ext cx="40900" cy="22725"/>
            </a:xfrm>
            <a:custGeom>
              <a:avLst/>
              <a:gdLst/>
              <a:ahLst/>
              <a:cxnLst/>
              <a:rect l="l" t="t" r="r" b="b"/>
              <a:pathLst>
                <a:path w="1636" h="909" extrusionOk="0">
                  <a:moveTo>
                    <a:pt x="1495" y="1"/>
                  </a:moveTo>
                  <a:cubicBezTo>
                    <a:pt x="1402" y="47"/>
                    <a:pt x="1262" y="94"/>
                    <a:pt x="1122" y="141"/>
                  </a:cubicBezTo>
                  <a:cubicBezTo>
                    <a:pt x="982" y="187"/>
                    <a:pt x="841" y="187"/>
                    <a:pt x="701" y="281"/>
                  </a:cubicBezTo>
                  <a:lnTo>
                    <a:pt x="608" y="327"/>
                  </a:lnTo>
                  <a:cubicBezTo>
                    <a:pt x="468" y="374"/>
                    <a:pt x="328" y="421"/>
                    <a:pt x="188" y="514"/>
                  </a:cubicBezTo>
                  <a:cubicBezTo>
                    <a:pt x="141" y="561"/>
                    <a:pt x="47" y="654"/>
                    <a:pt x="47" y="748"/>
                  </a:cubicBezTo>
                  <a:cubicBezTo>
                    <a:pt x="1" y="841"/>
                    <a:pt x="47" y="888"/>
                    <a:pt x="94" y="888"/>
                  </a:cubicBezTo>
                  <a:cubicBezTo>
                    <a:pt x="110" y="903"/>
                    <a:pt x="131" y="909"/>
                    <a:pt x="153" y="909"/>
                  </a:cubicBezTo>
                  <a:cubicBezTo>
                    <a:pt x="198" y="909"/>
                    <a:pt x="250" y="888"/>
                    <a:pt x="281" y="888"/>
                  </a:cubicBezTo>
                  <a:cubicBezTo>
                    <a:pt x="468" y="795"/>
                    <a:pt x="608" y="654"/>
                    <a:pt x="701" y="608"/>
                  </a:cubicBezTo>
                  <a:cubicBezTo>
                    <a:pt x="888" y="514"/>
                    <a:pt x="1122" y="374"/>
                    <a:pt x="1308" y="281"/>
                  </a:cubicBezTo>
                  <a:cubicBezTo>
                    <a:pt x="1402" y="234"/>
                    <a:pt x="1495" y="187"/>
                    <a:pt x="1589" y="94"/>
                  </a:cubicBezTo>
                  <a:cubicBezTo>
                    <a:pt x="1635" y="1"/>
                    <a:pt x="1542"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3562275" y="2841775"/>
              <a:ext cx="19875" cy="11100"/>
            </a:xfrm>
            <a:custGeom>
              <a:avLst/>
              <a:gdLst/>
              <a:ahLst/>
              <a:cxnLst/>
              <a:rect l="l" t="t" r="r" b="b"/>
              <a:pathLst>
                <a:path w="795" h="444" extrusionOk="0">
                  <a:moveTo>
                    <a:pt x="467" y="0"/>
                  </a:moveTo>
                  <a:cubicBezTo>
                    <a:pt x="346" y="0"/>
                    <a:pt x="244" y="44"/>
                    <a:pt x="141" y="112"/>
                  </a:cubicBezTo>
                  <a:cubicBezTo>
                    <a:pt x="94" y="159"/>
                    <a:pt x="1" y="205"/>
                    <a:pt x="1" y="345"/>
                  </a:cubicBezTo>
                  <a:cubicBezTo>
                    <a:pt x="30" y="403"/>
                    <a:pt x="112" y="443"/>
                    <a:pt x="193" y="443"/>
                  </a:cubicBezTo>
                  <a:cubicBezTo>
                    <a:pt x="243" y="443"/>
                    <a:pt x="292" y="428"/>
                    <a:pt x="328" y="392"/>
                  </a:cubicBezTo>
                  <a:cubicBezTo>
                    <a:pt x="374" y="345"/>
                    <a:pt x="421" y="345"/>
                    <a:pt x="468" y="299"/>
                  </a:cubicBezTo>
                  <a:cubicBezTo>
                    <a:pt x="561" y="205"/>
                    <a:pt x="795" y="112"/>
                    <a:pt x="608" y="19"/>
                  </a:cubicBezTo>
                  <a:cubicBezTo>
                    <a:pt x="558" y="6"/>
                    <a:pt x="511" y="0"/>
                    <a:pt x="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3538925" y="2793200"/>
              <a:ext cx="24550" cy="15375"/>
            </a:xfrm>
            <a:custGeom>
              <a:avLst/>
              <a:gdLst/>
              <a:ahLst/>
              <a:cxnLst/>
              <a:rect l="l" t="t" r="r" b="b"/>
              <a:pathLst>
                <a:path w="982" h="615" extrusionOk="0">
                  <a:moveTo>
                    <a:pt x="888" y="0"/>
                  </a:moveTo>
                  <a:cubicBezTo>
                    <a:pt x="748" y="47"/>
                    <a:pt x="561" y="94"/>
                    <a:pt x="468" y="140"/>
                  </a:cubicBezTo>
                  <a:cubicBezTo>
                    <a:pt x="374" y="187"/>
                    <a:pt x="281" y="234"/>
                    <a:pt x="188" y="280"/>
                  </a:cubicBezTo>
                  <a:cubicBezTo>
                    <a:pt x="141" y="280"/>
                    <a:pt x="94" y="280"/>
                    <a:pt x="94" y="327"/>
                  </a:cubicBezTo>
                  <a:cubicBezTo>
                    <a:pt x="1" y="420"/>
                    <a:pt x="48" y="561"/>
                    <a:pt x="141" y="561"/>
                  </a:cubicBezTo>
                  <a:cubicBezTo>
                    <a:pt x="168" y="587"/>
                    <a:pt x="226" y="614"/>
                    <a:pt x="270" y="614"/>
                  </a:cubicBezTo>
                  <a:cubicBezTo>
                    <a:pt x="303" y="614"/>
                    <a:pt x="328" y="600"/>
                    <a:pt x="328" y="561"/>
                  </a:cubicBezTo>
                  <a:cubicBezTo>
                    <a:pt x="328" y="561"/>
                    <a:pt x="374" y="561"/>
                    <a:pt x="374" y="514"/>
                  </a:cubicBezTo>
                  <a:cubicBezTo>
                    <a:pt x="515" y="467"/>
                    <a:pt x="608" y="374"/>
                    <a:pt x="748" y="280"/>
                  </a:cubicBezTo>
                  <a:cubicBezTo>
                    <a:pt x="841" y="280"/>
                    <a:pt x="888" y="234"/>
                    <a:pt x="982" y="140"/>
                  </a:cubicBezTo>
                  <a:lnTo>
                    <a:pt x="982" y="94"/>
                  </a:lnTo>
                  <a:lnTo>
                    <a:pt x="9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3551775" y="2817000"/>
              <a:ext cx="21050" cy="13575"/>
            </a:xfrm>
            <a:custGeom>
              <a:avLst/>
              <a:gdLst/>
              <a:ahLst/>
              <a:cxnLst/>
              <a:rect l="l" t="t" r="r" b="b"/>
              <a:pathLst>
                <a:path w="842" h="543" extrusionOk="0">
                  <a:moveTo>
                    <a:pt x="752" y="1"/>
                  </a:moveTo>
                  <a:cubicBezTo>
                    <a:pt x="735" y="1"/>
                    <a:pt x="718" y="12"/>
                    <a:pt x="701" y="29"/>
                  </a:cubicBezTo>
                  <a:cubicBezTo>
                    <a:pt x="608" y="76"/>
                    <a:pt x="327" y="169"/>
                    <a:pt x="234" y="216"/>
                  </a:cubicBezTo>
                  <a:cubicBezTo>
                    <a:pt x="141" y="262"/>
                    <a:pt x="1" y="262"/>
                    <a:pt x="47" y="449"/>
                  </a:cubicBezTo>
                  <a:cubicBezTo>
                    <a:pt x="47" y="496"/>
                    <a:pt x="1" y="543"/>
                    <a:pt x="47" y="543"/>
                  </a:cubicBezTo>
                  <a:lnTo>
                    <a:pt x="187" y="543"/>
                  </a:lnTo>
                  <a:cubicBezTo>
                    <a:pt x="281" y="496"/>
                    <a:pt x="327" y="449"/>
                    <a:pt x="421" y="402"/>
                  </a:cubicBezTo>
                  <a:cubicBezTo>
                    <a:pt x="514" y="309"/>
                    <a:pt x="701" y="216"/>
                    <a:pt x="794" y="122"/>
                  </a:cubicBezTo>
                  <a:lnTo>
                    <a:pt x="841" y="122"/>
                  </a:lnTo>
                  <a:cubicBezTo>
                    <a:pt x="812" y="33"/>
                    <a:pt x="782" y="1"/>
                    <a:pt x="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3584475" y="2881050"/>
              <a:ext cx="26875" cy="16250"/>
            </a:xfrm>
            <a:custGeom>
              <a:avLst/>
              <a:gdLst/>
              <a:ahLst/>
              <a:cxnLst/>
              <a:rect l="l" t="t" r="r" b="b"/>
              <a:pathLst>
                <a:path w="1075" h="650" extrusionOk="0">
                  <a:moveTo>
                    <a:pt x="1004" y="0"/>
                  </a:moveTo>
                  <a:cubicBezTo>
                    <a:pt x="993" y="0"/>
                    <a:pt x="981" y="12"/>
                    <a:pt x="981" y="35"/>
                  </a:cubicBezTo>
                  <a:cubicBezTo>
                    <a:pt x="794" y="82"/>
                    <a:pt x="607" y="129"/>
                    <a:pt x="514" y="176"/>
                  </a:cubicBezTo>
                  <a:cubicBezTo>
                    <a:pt x="420" y="222"/>
                    <a:pt x="327" y="269"/>
                    <a:pt x="234" y="316"/>
                  </a:cubicBezTo>
                  <a:cubicBezTo>
                    <a:pt x="187" y="316"/>
                    <a:pt x="140" y="362"/>
                    <a:pt x="94" y="362"/>
                  </a:cubicBezTo>
                  <a:cubicBezTo>
                    <a:pt x="94" y="456"/>
                    <a:pt x="0" y="549"/>
                    <a:pt x="187" y="596"/>
                  </a:cubicBezTo>
                  <a:cubicBezTo>
                    <a:pt x="214" y="623"/>
                    <a:pt x="256" y="650"/>
                    <a:pt x="297" y="650"/>
                  </a:cubicBezTo>
                  <a:cubicBezTo>
                    <a:pt x="326" y="650"/>
                    <a:pt x="354" y="635"/>
                    <a:pt x="374" y="596"/>
                  </a:cubicBezTo>
                  <a:lnTo>
                    <a:pt x="420" y="596"/>
                  </a:lnTo>
                  <a:cubicBezTo>
                    <a:pt x="561" y="502"/>
                    <a:pt x="654" y="409"/>
                    <a:pt x="794" y="316"/>
                  </a:cubicBezTo>
                  <a:cubicBezTo>
                    <a:pt x="887" y="316"/>
                    <a:pt x="981" y="222"/>
                    <a:pt x="1074" y="176"/>
                  </a:cubicBezTo>
                  <a:cubicBezTo>
                    <a:pt x="1074" y="129"/>
                    <a:pt x="1074" y="129"/>
                    <a:pt x="1074" y="82"/>
                  </a:cubicBezTo>
                  <a:lnTo>
                    <a:pt x="1028" y="35"/>
                  </a:lnTo>
                  <a:cubicBezTo>
                    <a:pt x="1028" y="12"/>
                    <a:pt x="1016" y="0"/>
                    <a:pt x="1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3667350" y="3030200"/>
              <a:ext cx="38575" cy="22200"/>
            </a:xfrm>
            <a:custGeom>
              <a:avLst/>
              <a:gdLst/>
              <a:ahLst/>
              <a:cxnLst/>
              <a:rect l="l" t="t" r="r" b="b"/>
              <a:pathLst>
                <a:path w="1543" h="888" extrusionOk="0">
                  <a:moveTo>
                    <a:pt x="1495" y="1"/>
                  </a:moveTo>
                  <a:lnTo>
                    <a:pt x="1355" y="47"/>
                  </a:lnTo>
                  <a:cubicBezTo>
                    <a:pt x="1262" y="94"/>
                    <a:pt x="1028" y="187"/>
                    <a:pt x="982" y="234"/>
                  </a:cubicBezTo>
                  <a:cubicBezTo>
                    <a:pt x="701" y="327"/>
                    <a:pt x="561" y="374"/>
                    <a:pt x="281" y="514"/>
                  </a:cubicBezTo>
                  <a:cubicBezTo>
                    <a:pt x="188" y="514"/>
                    <a:pt x="94" y="608"/>
                    <a:pt x="48" y="654"/>
                  </a:cubicBezTo>
                  <a:cubicBezTo>
                    <a:pt x="1" y="701"/>
                    <a:pt x="1" y="794"/>
                    <a:pt x="48" y="841"/>
                  </a:cubicBezTo>
                  <a:cubicBezTo>
                    <a:pt x="94" y="888"/>
                    <a:pt x="141" y="888"/>
                    <a:pt x="188" y="888"/>
                  </a:cubicBezTo>
                  <a:cubicBezTo>
                    <a:pt x="328" y="841"/>
                    <a:pt x="468" y="748"/>
                    <a:pt x="655" y="654"/>
                  </a:cubicBezTo>
                  <a:cubicBezTo>
                    <a:pt x="795" y="608"/>
                    <a:pt x="982" y="468"/>
                    <a:pt x="1122" y="421"/>
                  </a:cubicBezTo>
                  <a:cubicBezTo>
                    <a:pt x="1169" y="374"/>
                    <a:pt x="1215" y="327"/>
                    <a:pt x="1262" y="281"/>
                  </a:cubicBezTo>
                  <a:lnTo>
                    <a:pt x="1309" y="281"/>
                  </a:lnTo>
                  <a:lnTo>
                    <a:pt x="1402" y="187"/>
                  </a:lnTo>
                  <a:cubicBezTo>
                    <a:pt x="1449" y="187"/>
                    <a:pt x="1542" y="141"/>
                    <a:pt x="1542" y="94"/>
                  </a:cubicBezTo>
                  <a:lnTo>
                    <a:pt x="15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3702400" y="3109075"/>
              <a:ext cx="18700" cy="9875"/>
            </a:xfrm>
            <a:custGeom>
              <a:avLst/>
              <a:gdLst/>
              <a:ahLst/>
              <a:cxnLst/>
              <a:rect l="l" t="t" r="r" b="b"/>
              <a:pathLst>
                <a:path w="748" h="395" extrusionOk="0">
                  <a:moveTo>
                    <a:pt x="595" y="0"/>
                  </a:moveTo>
                  <a:cubicBezTo>
                    <a:pt x="550" y="0"/>
                    <a:pt x="498" y="21"/>
                    <a:pt x="467" y="21"/>
                  </a:cubicBezTo>
                  <a:cubicBezTo>
                    <a:pt x="432" y="10"/>
                    <a:pt x="397" y="4"/>
                    <a:pt x="362" y="4"/>
                  </a:cubicBezTo>
                  <a:cubicBezTo>
                    <a:pt x="257" y="4"/>
                    <a:pt x="152" y="56"/>
                    <a:pt x="47" y="161"/>
                  </a:cubicBezTo>
                  <a:cubicBezTo>
                    <a:pt x="47" y="161"/>
                    <a:pt x="0" y="161"/>
                    <a:pt x="0" y="208"/>
                  </a:cubicBezTo>
                  <a:cubicBezTo>
                    <a:pt x="0" y="208"/>
                    <a:pt x="0" y="348"/>
                    <a:pt x="0" y="395"/>
                  </a:cubicBezTo>
                  <a:lnTo>
                    <a:pt x="374" y="395"/>
                  </a:lnTo>
                  <a:cubicBezTo>
                    <a:pt x="467" y="348"/>
                    <a:pt x="747" y="208"/>
                    <a:pt x="654" y="21"/>
                  </a:cubicBezTo>
                  <a:cubicBezTo>
                    <a:pt x="638" y="6"/>
                    <a:pt x="618" y="0"/>
                    <a:pt x="5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3690725" y="3082750"/>
              <a:ext cx="24525" cy="15200"/>
            </a:xfrm>
            <a:custGeom>
              <a:avLst/>
              <a:gdLst/>
              <a:ahLst/>
              <a:cxnLst/>
              <a:rect l="l" t="t" r="r" b="b"/>
              <a:pathLst>
                <a:path w="981" h="608" extrusionOk="0">
                  <a:moveTo>
                    <a:pt x="841" y="0"/>
                  </a:moveTo>
                  <a:lnTo>
                    <a:pt x="514" y="140"/>
                  </a:lnTo>
                  <a:cubicBezTo>
                    <a:pt x="374" y="187"/>
                    <a:pt x="280" y="187"/>
                    <a:pt x="187" y="280"/>
                  </a:cubicBezTo>
                  <a:cubicBezTo>
                    <a:pt x="140" y="280"/>
                    <a:pt x="93" y="327"/>
                    <a:pt x="93" y="420"/>
                  </a:cubicBezTo>
                  <a:cubicBezTo>
                    <a:pt x="47" y="420"/>
                    <a:pt x="0" y="514"/>
                    <a:pt x="93" y="514"/>
                  </a:cubicBezTo>
                  <a:cubicBezTo>
                    <a:pt x="140" y="561"/>
                    <a:pt x="93" y="607"/>
                    <a:pt x="187" y="607"/>
                  </a:cubicBezTo>
                  <a:cubicBezTo>
                    <a:pt x="234" y="607"/>
                    <a:pt x="374" y="467"/>
                    <a:pt x="420" y="467"/>
                  </a:cubicBezTo>
                  <a:lnTo>
                    <a:pt x="654" y="327"/>
                  </a:lnTo>
                  <a:lnTo>
                    <a:pt x="747" y="280"/>
                  </a:lnTo>
                  <a:cubicBezTo>
                    <a:pt x="794" y="234"/>
                    <a:pt x="794" y="187"/>
                    <a:pt x="841" y="187"/>
                  </a:cubicBezTo>
                  <a:cubicBezTo>
                    <a:pt x="887" y="140"/>
                    <a:pt x="934" y="140"/>
                    <a:pt x="981" y="94"/>
                  </a:cubicBezTo>
                  <a:cubicBezTo>
                    <a:pt x="981" y="94"/>
                    <a:pt x="981" y="0"/>
                    <a:pt x="9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3621825" y="2942625"/>
              <a:ext cx="39725" cy="22700"/>
            </a:xfrm>
            <a:custGeom>
              <a:avLst/>
              <a:gdLst/>
              <a:ahLst/>
              <a:cxnLst/>
              <a:rect l="l" t="t" r="r" b="b"/>
              <a:pathLst>
                <a:path w="1589" h="908" extrusionOk="0">
                  <a:moveTo>
                    <a:pt x="1495" y="1"/>
                  </a:moveTo>
                  <a:cubicBezTo>
                    <a:pt x="1355" y="48"/>
                    <a:pt x="1215" y="94"/>
                    <a:pt x="1075" y="141"/>
                  </a:cubicBezTo>
                  <a:cubicBezTo>
                    <a:pt x="935" y="141"/>
                    <a:pt x="795" y="188"/>
                    <a:pt x="701" y="234"/>
                  </a:cubicBezTo>
                  <a:lnTo>
                    <a:pt x="561" y="328"/>
                  </a:lnTo>
                  <a:cubicBezTo>
                    <a:pt x="421" y="375"/>
                    <a:pt x="281" y="421"/>
                    <a:pt x="187" y="468"/>
                  </a:cubicBezTo>
                  <a:cubicBezTo>
                    <a:pt x="94" y="561"/>
                    <a:pt x="47" y="655"/>
                    <a:pt x="1" y="748"/>
                  </a:cubicBezTo>
                  <a:cubicBezTo>
                    <a:pt x="1" y="795"/>
                    <a:pt x="1" y="888"/>
                    <a:pt x="47" y="888"/>
                  </a:cubicBezTo>
                  <a:cubicBezTo>
                    <a:pt x="61" y="902"/>
                    <a:pt x="79" y="908"/>
                    <a:pt x="98" y="908"/>
                  </a:cubicBezTo>
                  <a:cubicBezTo>
                    <a:pt x="145" y="908"/>
                    <a:pt x="201" y="875"/>
                    <a:pt x="234" y="842"/>
                  </a:cubicBezTo>
                  <a:cubicBezTo>
                    <a:pt x="421" y="795"/>
                    <a:pt x="608" y="655"/>
                    <a:pt x="654" y="608"/>
                  </a:cubicBezTo>
                  <a:lnTo>
                    <a:pt x="1262" y="281"/>
                  </a:lnTo>
                  <a:cubicBezTo>
                    <a:pt x="1355" y="234"/>
                    <a:pt x="1448" y="188"/>
                    <a:pt x="1542" y="94"/>
                  </a:cubicBezTo>
                  <a:cubicBezTo>
                    <a:pt x="1588" y="1"/>
                    <a:pt x="1542"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3655675" y="3020100"/>
              <a:ext cx="19875" cy="10225"/>
            </a:xfrm>
            <a:custGeom>
              <a:avLst/>
              <a:gdLst/>
              <a:ahLst/>
              <a:cxnLst/>
              <a:rect l="l" t="t" r="r" b="b"/>
              <a:pathLst>
                <a:path w="795" h="409" extrusionOk="0">
                  <a:moveTo>
                    <a:pt x="417" y="0"/>
                  </a:moveTo>
                  <a:cubicBezTo>
                    <a:pt x="321" y="0"/>
                    <a:pt x="223" y="23"/>
                    <a:pt x="141" y="78"/>
                  </a:cubicBezTo>
                  <a:cubicBezTo>
                    <a:pt x="94" y="124"/>
                    <a:pt x="1" y="171"/>
                    <a:pt x="1" y="311"/>
                  </a:cubicBezTo>
                  <a:cubicBezTo>
                    <a:pt x="30" y="369"/>
                    <a:pt x="112" y="409"/>
                    <a:pt x="193" y="409"/>
                  </a:cubicBezTo>
                  <a:cubicBezTo>
                    <a:pt x="243" y="409"/>
                    <a:pt x="292" y="394"/>
                    <a:pt x="328" y="358"/>
                  </a:cubicBezTo>
                  <a:cubicBezTo>
                    <a:pt x="421" y="358"/>
                    <a:pt x="421" y="311"/>
                    <a:pt x="468" y="264"/>
                  </a:cubicBezTo>
                  <a:cubicBezTo>
                    <a:pt x="561" y="171"/>
                    <a:pt x="795" y="78"/>
                    <a:pt x="608" y="31"/>
                  </a:cubicBezTo>
                  <a:cubicBezTo>
                    <a:pt x="550" y="12"/>
                    <a:pt x="484" y="0"/>
                    <a:pt x="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3632325" y="2970650"/>
              <a:ext cx="24550" cy="15725"/>
            </a:xfrm>
            <a:custGeom>
              <a:avLst/>
              <a:gdLst/>
              <a:ahLst/>
              <a:cxnLst/>
              <a:rect l="l" t="t" r="r" b="b"/>
              <a:pathLst>
                <a:path w="982" h="629" extrusionOk="0">
                  <a:moveTo>
                    <a:pt x="888" y="1"/>
                  </a:moveTo>
                  <a:cubicBezTo>
                    <a:pt x="748" y="47"/>
                    <a:pt x="561" y="141"/>
                    <a:pt x="468" y="141"/>
                  </a:cubicBezTo>
                  <a:cubicBezTo>
                    <a:pt x="375" y="188"/>
                    <a:pt x="281" y="234"/>
                    <a:pt x="188" y="281"/>
                  </a:cubicBezTo>
                  <a:cubicBezTo>
                    <a:pt x="141" y="281"/>
                    <a:pt x="94" y="328"/>
                    <a:pt x="94" y="328"/>
                  </a:cubicBezTo>
                  <a:cubicBezTo>
                    <a:pt x="1" y="421"/>
                    <a:pt x="48" y="561"/>
                    <a:pt x="141" y="608"/>
                  </a:cubicBezTo>
                  <a:cubicBezTo>
                    <a:pt x="172" y="608"/>
                    <a:pt x="245" y="629"/>
                    <a:pt x="290" y="629"/>
                  </a:cubicBezTo>
                  <a:cubicBezTo>
                    <a:pt x="312" y="629"/>
                    <a:pt x="328" y="623"/>
                    <a:pt x="328" y="608"/>
                  </a:cubicBezTo>
                  <a:cubicBezTo>
                    <a:pt x="328" y="561"/>
                    <a:pt x="375" y="561"/>
                    <a:pt x="375" y="514"/>
                  </a:cubicBezTo>
                  <a:cubicBezTo>
                    <a:pt x="515" y="468"/>
                    <a:pt x="608" y="374"/>
                    <a:pt x="748" y="328"/>
                  </a:cubicBezTo>
                  <a:cubicBezTo>
                    <a:pt x="842" y="281"/>
                    <a:pt x="935" y="234"/>
                    <a:pt x="982" y="141"/>
                  </a:cubicBezTo>
                  <a:lnTo>
                    <a:pt x="982" y="94"/>
                  </a:lnTo>
                  <a:cubicBezTo>
                    <a:pt x="982" y="47"/>
                    <a:pt x="982" y="1"/>
                    <a:pt x="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3646350" y="2994475"/>
              <a:ext cx="19875" cy="14450"/>
            </a:xfrm>
            <a:custGeom>
              <a:avLst/>
              <a:gdLst/>
              <a:ahLst/>
              <a:cxnLst/>
              <a:rect l="l" t="t" r="r" b="b"/>
              <a:pathLst>
                <a:path w="795" h="578" extrusionOk="0">
                  <a:moveTo>
                    <a:pt x="738" y="1"/>
                  </a:moveTo>
                  <a:cubicBezTo>
                    <a:pt x="716" y="1"/>
                    <a:pt x="688" y="11"/>
                    <a:pt x="654" y="28"/>
                  </a:cubicBezTo>
                  <a:cubicBezTo>
                    <a:pt x="561" y="75"/>
                    <a:pt x="281" y="169"/>
                    <a:pt x="187" y="215"/>
                  </a:cubicBezTo>
                  <a:cubicBezTo>
                    <a:pt x="94" y="262"/>
                    <a:pt x="0" y="262"/>
                    <a:pt x="0" y="449"/>
                  </a:cubicBezTo>
                  <a:cubicBezTo>
                    <a:pt x="0" y="496"/>
                    <a:pt x="0" y="542"/>
                    <a:pt x="0" y="542"/>
                  </a:cubicBezTo>
                  <a:cubicBezTo>
                    <a:pt x="24" y="566"/>
                    <a:pt x="47" y="577"/>
                    <a:pt x="70" y="577"/>
                  </a:cubicBezTo>
                  <a:cubicBezTo>
                    <a:pt x="94" y="577"/>
                    <a:pt x="117" y="566"/>
                    <a:pt x="140" y="542"/>
                  </a:cubicBezTo>
                  <a:cubicBezTo>
                    <a:pt x="234" y="496"/>
                    <a:pt x="327" y="449"/>
                    <a:pt x="374" y="402"/>
                  </a:cubicBezTo>
                  <a:lnTo>
                    <a:pt x="794" y="122"/>
                  </a:lnTo>
                  <a:cubicBezTo>
                    <a:pt x="794" y="33"/>
                    <a:pt x="775" y="1"/>
                    <a:pt x="7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a:off x="3679025" y="3059400"/>
              <a:ext cx="25725" cy="16075"/>
            </a:xfrm>
            <a:custGeom>
              <a:avLst/>
              <a:gdLst/>
              <a:ahLst/>
              <a:cxnLst/>
              <a:rect l="l" t="t" r="r" b="b"/>
              <a:pathLst>
                <a:path w="1029" h="643" extrusionOk="0">
                  <a:moveTo>
                    <a:pt x="935" y="0"/>
                  </a:moveTo>
                  <a:cubicBezTo>
                    <a:pt x="748" y="47"/>
                    <a:pt x="561" y="93"/>
                    <a:pt x="468" y="140"/>
                  </a:cubicBezTo>
                  <a:cubicBezTo>
                    <a:pt x="375" y="187"/>
                    <a:pt x="281" y="234"/>
                    <a:pt x="188" y="280"/>
                  </a:cubicBezTo>
                  <a:cubicBezTo>
                    <a:pt x="141" y="280"/>
                    <a:pt x="94" y="327"/>
                    <a:pt x="48" y="327"/>
                  </a:cubicBezTo>
                  <a:cubicBezTo>
                    <a:pt x="1" y="420"/>
                    <a:pt x="48" y="560"/>
                    <a:pt x="141" y="607"/>
                  </a:cubicBezTo>
                  <a:cubicBezTo>
                    <a:pt x="164" y="631"/>
                    <a:pt x="199" y="642"/>
                    <a:pt x="234" y="642"/>
                  </a:cubicBezTo>
                  <a:cubicBezTo>
                    <a:pt x="270" y="642"/>
                    <a:pt x="305" y="631"/>
                    <a:pt x="328" y="607"/>
                  </a:cubicBezTo>
                  <a:cubicBezTo>
                    <a:pt x="328" y="560"/>
                    <a:pt x="375" y="560"/>
                    <a:pt x="375" y="560"/>
                  </a:cubicBezTo>
                  <a:cubicBezTo>
                    <a:pt x="515" y="467"/>
                    <a:pt x="655" y="374"/>
                    <a:pt x="748" y="327"/>
                  </a:cubicBezTo>
                  <a:cubicBezTo>
                    <a:pt x="842" y="280"/>
                    <a:pt x="935" y="234"/>
                    <a:pt x="1028" y="140"/>
                  </a:cubicBezTo>
                  <a:lnTo>
                    <a:pt x="1028" y="47"/>
                  </a:lnTo>
                  <a:lnTo>
                    <a:pt x="9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a:off x="3760775" y="3208825"/>
              <a:ext cx="38550" cy="22225"/>
            </a:xfrm>
            <a:custGeom>
              <a:avLst/>
              <a:gdLst/>
              <a:ahLst/>
              <a:cxnLst/>
              <a:rect l="l" t="t" r="r" b="b"/>
              <a:pathLst>
                <a:path w="1542" h="889" extrusionOk="0">
                  <a:moveTo>
                    <a:pt x="1495" y="1"/>
                  </a:moveTo>
                  <a:cubicBezTo>
                    <a:pt x="1448" y="1"/>
                    <a:pt x="1401" y="1"/>
                    <a:pt x="1354" y="48"/>
                  </a:cubicBezTo>
                  <a:lnTo>
                    <a:pt x="981" y="188"/>
                  </a:lnTo>
                  <a:cubicBezTo>
                    <a:pt x="701" y="328"/>
                    <a:pt x="561" y="374"/>
                    <a:pt x="280" y="468"/>
                  </a:cubicBezTo>
                  <a:cubicBezTo>
                    <a:pt x="187" y="515"/>
                    <a:pt x="140" y="561"/>
                    <a:pt x="47" y="655"/>
                  </a:cubicBezTo>
                  <a:cubicBezTo>
                    <a:pt x="0" y="701"/>
                    <a:pt x="47" y="795"/>
                    <a:pt x="47" y="842"/>
                  </a:cubicBezTo>
                  <a:cubicBezTo>
                    <a:pt x="93" y="888"/>
                    <a:pt x="140" y="888"/>
                    <a:pt x="187" y="888"/>
                  </a:cubicBezTo>
                  <a:cubicBezTo>
                    <a:pt x="327" y="842"/>
                    <a:pt x="467" y="748"/>
                    <a:pt x="654" y="655"/>
                  </a:cubicBezTo>
                  <a:cubicBezTo>
                    <a:pt x="794" y="561"/>
                    <a:pt x="981" y="468"/>
                    <a:pt x="1121" y="374"/>
                  </a:cubicBezTo>
                  <a:lnTo>
                    <a:pt x="1261" y="281"/>
                  </a:lnTo>
                  <a:lnTo>
                    <a:pt x="1308" y="281"/>
                  </a:lnTo>
                  <a:lnTo>
                    <a:pt x="1448" y="188"/>
                  </a:lnTo>
                  <a:cubicBezTo>
                    <a:pt x="1448" y="141"/>
                    <a:pt x="1541" y="141"/>
                    <a:pt x="1541" y="48"/>
                  </a:cubicBezTo>
                  <a:lnTo>
                    <a:pt x="15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3795800" y="3286550"/>
              <a:ext cx="18700" cy="10750"/>
            </a:xfrm>
            <a:custGeom>
              <a:avLst/>
              <a:gdLst/>
              <a:ahLst/>
              <a:cxnLst/>
              <a:rect l="l" t="t" r="r" b="b"/>
              <a:pathLst>
                <a:path w="748" h="430" extrusionOk="0">
                  <a:moveTo>
                    <a:pt x="616" y="0"/>
                  </a:moveTo>
                  <a:cubicBezTo>
                    <a:pt x="571" y="0"/>
                    <a:pt x="498" y="21"/>
                    <a:pt x="467" y="21"/>
                  </a:cubicBezTo>
                  <a:cubicBezTo>
                    <a:pt x="432" y="9"/>
                    <a:pt x="397" y="3"/>
                    <a:pt x="363" y="3"/>
                  </a:cubicBezTo>
                  <a:cubicBezTo>
                    <a:pt x="260" y="3"/>
                    <a:pt x="164" y="56"/>
                    <a:pt x="94" y="161"/>
                  </a:cubicBezTo>
                  <a:cubicBezTo>
                    <a:pt x="94" y="161"/>
                    <a:pt x="47" y="161"/>
                    <a:pt x="47" y="208"/>
                  </a:cubicBezTo>
                  <a:cubicBezTo>
                    <a:pt x="47" y="254"/>
                    <a:pt x="0" y="394"/>
                    <a:pt x="47" y="394"/>
                  </a:cubicBezTo>
                  <a:cubicBezTo>
                    <a:pt x="94" y="418"/>
                    <a:pt x="140" y="430"/>
                    <a:pt x="193" y="430"/>
                  </a:cubicBezTo>
                  <a:cubicBezTo>
                    <a:pt x="245" y="430"/>
                    <a:pt x="304" y="418"/>
                    <a:pt x="374" y="394"/>
                  </a:cubicBezTo>
                  <a:cubicBezTo>
                    <a:pt x="467" y="348"/>
                    <a:pt x="747" y="208"/>
                    <a:pt x="654" y="21"/>
                  </a:cubicBezTo>
                  <a:cubicBezTo>
                    <a:pt x="654" y="5"/>
                    <a:pt x="638" y="0"/>
                    <a:pt x="6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a:off x="3784125" y="3260200"/>
              <a:ext cx="24525" cy="15200"/>
            </a:xfrm>
            <a:custGeom>
              <a:avLst/>
              <a:gdLst/>
              <a:ahLst/>
              <a:cxnLst/>
              <a:rect l="l" t="t" r="r" b="b"/>
              <a:pathLst>
                <a:path w="981" h="608" extrusionOk="0">
                  <a:moveTo>
                    <a:pt x="841" y="1"/>
                  </a:moveTo>
                  <a:lnTo>
                    <a:pt x="514" y="141"/>
                  </a:lnTo>
                  <a:cubicBezTo>
                    <a:pt x="420" y="188"/>
                    <a:pt x="280" y="234"/>
                    <a:pt x="187" y="281"/>
                  </a:cubicBezTo>
                  <a:cubicBezTo>
                    <a:pt x="140" y="328"/>
                    <a:pt x="94" y="374"/>
                    <a:pt x="94" y="421"/>
                  </a:cubicBezTo>
                  <a:cubicBezTo>
                    <a:pt x="47" y="468"/>
                    <a:pt x="0" y="514"/>
                    <a:pt x="94" y="514"/>
                  </a:cubicBezTo>
                  <a:cubicBezTo>
                    <a:pt x="140" y="561"/>
                    <a:pt x="94" y="608"/>
                    <a:pt x="187" y="608"/>
                  </a:cubicBezTo>
                  <a:cubicBezTo>
                    <a:pt x="234" y="608"/>
                    <a:pt x="374" y="514"/>
                    <a:pt x="420" y="468"/>
                  </a:cubicBezTo>
                  <a:lnTo>
                    <a:pt x="654" y="328"/>
                  </a:lnTo>
                  <a:lnTo>
                    <a:pt x="747" y="281"/>
                  </a:lnTo>
                  <a:cubicBezTo>
                    <a:pt x="794" y="234"/>
                    <a:pt x="841" y="188"/>
                    <a:pt x="841" y="188"/>
                  </a:cubicBezTo>
                  <a:lnTo>
                    <a:pt x="981" y="141"/>
                  </a:lnTo>
                  <a:cubicBezTo>
                    <a:pt x="981" y="94"/>
                    <a:pt x="981" y="1"/>
                    <a:pt x="9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a:off x="3715225" y="3120100"/>
              <a:ext cx="39725" cy="22200"/>
            </a:xfrm>
            <a:custGeom>
              <a:avLst/>
              <a:gdLst/>
              <a:ahLst/>
              <a:cxnLst/>
              <a:rect l="l" t="t" r="r" b="b"/>
              <a:pathLst>
                <a:path w="1589" h="888" extrusionOk="0">
                  <a:moveTo>
                    <a:pt x="1495" y="1"/>
                  </a:moveTo>
                  <a:cubicBezTo>
                    <a:pt x="1355" y="47"/>
                    <a:pt x="1215" y="94"/>
                    <a:pt x="1075" y="141"/>
                  </a:cubicBezTo>
                  <a:cubicBezTo>
                    <a:pt x="935" y="141"/>
                    <a:pt x="841" y="187"/>
                    <a:pt x="701" y="234"/>
                  </a:cubicBezTo>
                  <a:lnTo>
                    <a:pt x="561" y="327"/>
                  </a:lnTo>
                  <a:cubicBezTo>
                    <a:pt x="421" y="374"/>
                    <a:pt x="281" y="421"/>
                    <a:pt x="188" y="468"/>
                  </a:cubicBezTo>
                  <a:cubicBezTo>
                    <a:pt x="94" y="561"/>
                    <a:pt x="47" y="654"/>
                    <a:pt x="1" y="748"/>
                  </a:cubicBezTo>
                  <a:cubicBezTo>
                    <a:pt x="1" y="841"/>
                    <a:pt x="1" y="888"/>
                    <a:pt x="94" y="888"/>
                  </a:cubicBezTo>
                  <a:cubicBezTo>
                    <a:pt x="141" y="888"/>
                    <a:pt x="188" y="888"/>
                    <a:pt x="281" y="841"/>
                  </a:cubicBezTo>
                  <a:cubicBezTo>
                    <a:pt x="421" y="794"/>
                    <a:pt x="608" y="654"/>
                    <a:pt x="655" y="608"/>
                  </a:cubicBezTo>
                  <a:cubicBezTo>
                    <a:pt x="841" y="514"/>
                    <a:pt x="1075" y="374"/>
                    <a:pt x="1262" y="281"/>
                  </a:cubicBezTo>
                  <a:cubicBezTo>
                    <a:pt x="1308" y="281"/>
                    <a:pt x="1542" y="94"/>
                    <a:pt x="1542" y="94"/>
                  </a:cubicBezTo>
                  <a:cubicBezTo>
                    <a:pt x="1589" y="1"/>
                    <a:pt x="1542" y="47"/>
                    <a:pt x="1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a:off x="3749100" y="3197625"/>
              <a:ext cx="19850" cy="10775"/>
            </a:xfrm>
            <a:custGeom>
              <a:avLst/>
              <a:gdLst/>
              <a:ahLst/>
              <a:cxnLst/>
              <a:rect l="l" t="t" r="r" b="b"/>
              <a:pathLst>
                <a:path w="794" h="431" extrusionOk="0">
                  <a:moveTo>
                    <a:pt x="439" y="1"/>
                  </a:moveTo>
                  <a:cubicBezTo>
                    <a:pt x="337" y="1"/>
                    <a:pt x="229" y="33"/>
                    <a:pt x="140" y="122"/>
                  </a:cubicBezTo>
                  <a:cubicBezTo>
                    <a:pt x="93" y="169"/>
                    <a:pt x="0" y="169"/>
                    <a:pt x="0" y="309"/>
                  </a:cubicBezTo>
                  <a:cubicBezTo>
                    <a:pt x="30" y="398"/>
                    <a:pt x="116" y="430"/>
                    <a:pt x="198" y="430"/>
                  </a:cubicBezTo>
                  <a:cubicBezTo>
                    <a:pt x="246" y="430"/>
                    <a:pt x="293" y="419"/>
                    <a:pt x="327" y="402"/>
                  </a:cubicBezTo>
                  <a:cubicBezTo>
                    <a:pt x="374" y="355"/>
                    <a:pt x="420" y="309"/>
                    <a:pt x="467" y="262"/>
                  </a:cubicBezTo>
                  <a:cubicBezTo>
                    <a:pt x="560" y="215"/>
                    <a:pt x="794" y="75"/>
                    <a:pt x="607" y="29"/>
                  </a:cubicBezTo>
                  <a:cubicBezTo>
                    <a:pt x="556" y="11"/>
                    <a:pt x="498" y="1"/>
                    <a:pt x="4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3725750" y="3148425"/>
              <a:ext cx="24525" cy="15425"/>
            </a:xfrm>
            <a:custGeom>
              <a:avLst/>
              <a:gdLst/>
              <a:ahLst/>
              <a:cxnLst/>
              <a:rect l="l" t="t" r="r" b="b"/>
              <a:pathLst>
                <a:path w="981" h="617" extrusionOk="0">
                  <a:moveTo>
                    <a:pt x="934" y="0"/>
                  </a:moveTo>
                  <a:cubicBezTo>
                    <a:pt x="922" y="0"/>
                    <a:pt x="911" y="12"/>
                    <a:pt x="887" y="35"/>
                  </a:cubicBezTo>
                  <a:cubicBezTo>
                    <a:pt x="747" y="35"/>
                    <a:pt x="560" y="128"/>
                    <a:pt x="467" y="128"/>
                  </a:cubicBezTo>
                  <a:cubicBezTo>
                    <a:pt x="374" y="175"/>
                    <a:pt x="280" y="222"/>
                    <a:pt x="187" y="269"/>
                  </a:cubicBezTo>
                  <a:cubicBezTo>
                    <a:pt x="140" y="269"/>
                    <a:pt x="93" y="315"/>
                    <a:pt x="93" y="362"/>
                  </a:cubicBezTo>
                  <a:cubicBezTo>
                    <a:pt x="0" y="409"/>
                    <a:pt x="47" y="549"/>
                    <a:pt x="140" y="596"/>
                  </a:cubicBezTo>
                  <a:cubicBezTo>
                    <a:pt x="156" y="611"/>
                    <a:pt x="182" y="616"/>
                    <a:pt x="209" y="616"/>
                  </a:cubicBezTo>
                  <a:cubicBezTo>
                    <a:pt x="265" y="616"/>
                    <a:pt x="327" y="596"/>
                    <a:pt x="327" y="596"/>
                  </a:cubicBezTo>
                  <a:cubicBezTo>
                    <a:pt x="374" y="549"/>
                    <a:pt x="374" y="549"/>
                    <a:pt x="374" y="549"/>
                  </a:cubicBezTo>
                  <a:cubicBezTo>
                    <a:pt x="514" y="455"/>
                    <a:pt x="607" y="362"/>
                    <a:pt x="747" y="315"/>
                  </a:cubicBezTo>
                  <a:cubicBezTo>
                    <a:pt x="841" y="269"/>
                    <a:pt x="934" y="222"/>
                    <a:pt x="981" y="175"/>
                  </a:cubicBezTo>
                  <a:cubicBezTo>
                    <a:pt x="981" y="128"/>
                    <a:pt x="981" y="128"/>
                    <a:pt x="981" y="82"/>
                  </a:cubicBezTo>
                  <a:lnTo>
                    <a:pt x="981" y="35"/>
                  </a:lnTo>
                  <a:cubicBezTo>
                    <a:pt x="957" y="12"/>
                    <a:pt x="946" y="0"/>
                    <a:pt x="9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3738575" y="3171950"/>
              <a:ext cx="21050" cy="14725"/>
            </a:xfrm>
            <a:custGeom>
              <a:avLst/>
              <a:gdLst/>
              <a:ahLst/>
              <a:cxnLst/>
              <a:rect l="l" t="t" r="r" b="b"/>
              <a:pathLst>
                <a:path w="842" h="589" extrusionOk="0">
                  <a:moveTo>
                    <a:pt x="785" y="0"/>
                  </a:moveTo>
                  <a:cubicBezTo>
                    <a:pt x="763" y="0"/>
                    <a:pt x="735" y="11"/>
                    <a:pt x="701" y="28"/>
                  </a:cubicBezTo>
                  <a:cubicBezTo>
                    <a:pt x="608" y="75"/>
                    <a:pt x="328" y="168"/>
                    <a:pt x="234" y="215"/>
                  </a:cubicBezTo>
                  <a:cubicBezTo>
                    <a:pt x="141" y="262"/>
                    <a:pt x="47" y="262"/>
                    <a:pt x="47" y="448"/>
                  </a:cubicBezTo>
                  <a:cubicBezTo>
                    <a:pt x="47" y="495"/>
                    <a:pt x="1" y="589"/>
                    <a:pt x="47" y="589"/>
                  </a:cubicBezTo>
                  <a:lnTo>
                    <a:pt x="188" y="589"/>
                  </a:lnTo>
                  <a:cubicBezTo>
                    <a:pt x="281" y="495"/>
                    <a:pt x="374" y="448"/>
                    <a:pt x="421" y="402"/>
                  </a:cubicBezTo>
                  <a:cubicBezTo>
                    <a:pt x="514" y="355"/>
                    <a:pt x="701" y="215"/>
                    <a:pt x="795" y="122"/>
                  </a:cubicBezTo>
                  <a:cubicBezTo>
                    <a:pt x="795" y="137"/>
                    <a:pt x="800" y="142"/>
                    <a:pt x="807" y="142"/>
                  </a:cubicBezTo>
                  <a:cubicBezTo>
                    <a:pt x="821" y="142"/>
                    <a:pt x="841" y="122"/>
                    <a:pt x="841" y="122"/>
                  </a:cubicBezTo>
                  <a:cubicBezTo>
                    <a:pt x="841" y="33"/>
                    <a:pt x="823" y="0"/>
                    <a:pt x="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3772450" y="3236850"/>
              <a:ext cx="25700" cy="16075"/>
            </a:xfrm>
            <a:custGeom>
              <a:avLst/>
              <a:gdLst/>
              <a:ahLst/>
              <a:cxnLst/>
              <a:rect l="l" t="t" r="r" b="b"/>
              <a:pathLst>
                <a:path w="1028" h="643" extrusionOk="0">
                  <a:moveTo>
                    <a:pt x="934" y="1"/>
                  </a:moveTo>
                  <a:cubicBezTo>
                    <a:pt x="747" y="47"/>
                    <a:pt x="561" y="141"/>
                    <a:pt x="467" y="141"/>
                  </a:cubicBezTo>
                  <a:cubicBezTo>
                    <a:pt x="374" y="188"/>
                    <a:pt x="280" y="234"/>
                    <a:pt x="187" y="281"/>
                  </a:cubicBezTo>
                  <a:cubicBezTo>
                    <a:pt x="140" y="281"/>
                    <a:pt x="94" y="328"/>
                    <a:pt x="94" y="374"/>
                  </a:cubicBezTo>
                  <a:cubicBezTo>
                    <a:pt x="0" y="421"/>
                    <a:pt x="47" y="561"/>
                    <a:pt x="140" y="608"/>
                  </a:cubicBezTo>
                  <a:cubicBezTo>
                    <a:pt x="164" y="631"/>
                    <a:pt x="210" y="643"/>
                    <a:pt x="251" y="643"/>
                  </a:cubicBezTo>
                  <a:cubicBezTo>
                    <a:pt x="292" y="643"/>
                    <a:pt x="327" y="631"/>
                    <a:pt x="327" y="608"/>
                  </a:cubicBezTo>
                  <a:cubicBezTo>
                    <a:pt x="327" y="608"/>
                    <a:pt x="374" y="561"/>
                    <a:pt x="374" y="561"/>
                  </a:cubicBezTo>
                  <a:cubicBezTo>
                    <a:pt x="514" y="468"/>
                    <a:pt x="654" y="374"/>
                    <a:pt x="747" y="328"/>
                  </a:cubicBezTo>
                  <a:cubicBezTo>
                    <a:pt x="841" y="281"/>
                    <a:pt x="934" y="234"/>
                    <a:pt x="1028" y="141"/>
                  </a:cubicBezTo>
                  <a:cubicBezTo>
                    <a:pt x="1028" y="141"/>
                    <a:pt x="1028" y="94"/>
                    <a:pt x="1028" y="94"/>
                  </a:cubicBezTo>
                  <a:cubicBezTo>
                    <a:pt x="1028" y="47"/>
                    <a:pt x="1028" y="47"/>
                    <a:pt x="1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3854175" y="3386300"/>
              <a:ext cx="39725" cy="22200"/>
            </a:xfrm>
            <a:custGeom>
              <a:avLst/>
              <a:gdLst/>
              <a:ahLst/>
              <a:cxnLst/>
              <a:rect l="l" t="t" r="r" b="b"/>
              <a:pathLst>
                <a:path w="1589" h="888" extrusionOk="0">
                  <a:moveTo>
                    <a:pt x="1495" y="1"/>
                  </a:moveTo>
                  <a:cubicBezTo>
                    <a:pt x="1448" y="1"/>
                    <a:pt x="1401" y="47"/>
                    <a:pt x="1355" y="47"/>
                  </a:cubicBezTo>
                  <a:lnTo>
                    <a:pt x="981" y="234"/>
                  </a:lnTo>
                  <a:cubicBezTo>
                    <a:pt x="701" y="327"/>
                    <a:pt x="561" y="374"/>
                    <a:pt x="280" y="514"/>
                  </a:cubicBezTo>
                  <a:cubicBezTo>
                    <a:pt x="187" y="514"/>
                    <a:pt x="140" y="608"/>
                    <a:pt x="47" y="654"/>
                  </a:cubicBezTo>
                  <a:cubicBezTo>
                    <a:pt x="0" y="701"/>
                    <a:pt x="47" y="794"/>
                    <a:pt x="47" y="841"/>
                  </a:cubicBezTo>
                  <a:cubicBezTo>
                    <a:pt x="94" y="888"/>
                    <a:pt x="187" y="888"/>
                    <a:pt x="187" y="888"/>
                  </a:cubicBezTo>
                  <a:cubicBezTo>
                    <a:pt x="327" y="841"/>
                    <a:pt x="467" y="748"/>
                    <a:pt x="654" y="654"/>
                  </a:cubicBezTo>
                  <a:cubicBezTo>
                    <a:pt x="794" y="561"/>
                    <a:pt x="981" y="468"/>
                    <a:pt x="1121" y="374"/>
                  </a:cubicBezTo>
                  <a:cubicBezTo>
                    <a:pt x="1168" y="374"/>
                    <a:pt x="1214" y="281"/>
                    <a:pt x="1308" y="281"/>
                  </a:cubicBezTo>
                  <a:lnTo>
                    <a:pt x="1355" y="281"/>
                  </a:lnTo>
                  <a:lnTo>
                    <a:pt x="1448" y="187"/>
                  </a:lnTo>
                  <a:cubicBezTo>
                    <a:pt x="1448" y="187"/>
                    <a:pt x="1588" y="141"/>
                    <a:pt x="1588" y="94"/>
                  </a:cubicBezTo>
                  <a:lnTo>
                    <a:pt x="15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0"/>
            <p:cNvSpPr/>
            <p:nvPr/>
          </p:nvSpPr>
          <p:spPr>
            <a:xfrm>
              <a:off x="3889200" y="3464525"/>
              <a:ext cx="18700" cy="10250"/>
            </a:xfrm>
            <a:custGeom>
              <a:avLst/>
              <a:gdLst/>
              <a:ahLst/>
              <a:cxnLst/>
              <a:rect l="l" t="t" r="r" b="b"/>
              <a:pathLst>
                <a:path w="748" h="410" extrusionOk="0">
                  <a:moveTo>
                    <a:pt x="467" y="1"/>
                  </a:moveTo>
                  <a:cubicBezTo>
                    <a:pt x="327" y="1"/>
                    <a:pt x="187" y="47"/>
                    <a:pt x="94" y="141"/>
                  </a:cubicBezTo>
                  <a:cubicBezTo>
                    <a:pt x="94" y="141"/>
                    <a:pt x="47" y="187"/>
                    <a:pt x="47" y="187"/>
                  </a:cubicBezTo>
                  <a:cubicBezTo>
                    <a:pt x="47" y="187"/>
                    <a:pt x="0" y="374"/>
                    <a:pt x="47" y="374"/>
                  </a:cubicBezTo>
                  <a:cubicBezTo>
                    <a:pt x="94" y="397"/>
                    <a:pt x="140" y="409"/>
                    <a:pt x="193" y="409"/>
                  </a:cubicBezTo>
                  <a:cubicBezTo>
                    <a:pt x="245" y="409"/>
                    <a:pt x="304" y="397"/>
                    <a:pt x="374" y="374"/>
                  </a:cubicBezTo>
                  <a:cubicBezTo>
                    <a:pt x="467" y="327"/>
                    <a:pt x="747" y="187"/>
                    <a:pt x="6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0"/>
            <p:cNvSpPr/>
            <p:nvPr/>
          </p:nvSpPr>
          <p:spPr>
            <a:xfrm>
              <a:off x="3878675" y="3437675"/>
              <a:ext cx="23375" cy="15375"/>
            </a:xfrm>
            <a:custGeom>
              <a:avLst/>
              <a:gdLst/>
              <a:ahLst/>
              <a:cxnLst/>
              <a:rect l="l" t="t" r="r" b="b"/>
              <a:pathLst>
                <a:path w="935" h="615" extrusionOk="0">
                  <a:moveTo>
                    <a:pt x="842" y="0"/>
                  </a:moveTo>
                  <a:lnTo>
                    <a:pt x="468" y="140"/>
                  </a:lnTo>
                  <a:cubicBezTo>
                    <a:pt x="375" y="187"/>
                    <a:pt x="234" y="234"/>
                    <a:pt x="141" y="281"/>
                  </a:cubicBezTo>
                  <a:cubicBezTo>
                    <a:pt x="94" y="327"/>
                    <a:pt x="48" y="374"/>
                    <a:pt x="48" y="421"/>
                  </a:cubicBezTo>
                  <a:cubicBezTo>
                    <a:pt x="1" y="467"/>
                    <a:pt x="1" y="514"/>
                    <a:pt x="48" y="514"/>
                  </a:cubicBezTo>
                  <a:cubicBezTo>
                    <a:pt x="94" y="561"/>
                    <a:pt x="48" y="608"/>
                    <a:pt x="141" y="608"/>
                  </a:cubicBezTo>
                  <a:cubicBezTo>
                    <a:pt x="146" y="613"/>
                    <a:pt x="153" y="615"/>
                    <a:pt x="160" y="615"/>
                  </a:cubicBezTo>
                  <a:cubicBezTo>
                    <a:pt x="218" y="615"/>
                    <a:pt x="333" y="467"/>
                    <a:pt x="375" y="467"/>
                  </a:cubicBezTo>
                  <a:lnTo>
                    <a:pt x="608" y="327"/>
                  </a:lnTo>
                  <a:lnTo>
                    <a:pt x="701" y="281"/>
                  </a:lnTo>
                  <a:cubicBezTo>
                    <a:pt x="748" y="281"/>
                    <a:pt x="842" y="187"/>
                    <a:pt x="842" y="187"/>
                  </a:cubicBezTo>
                  <a:lnTo>
                    <a:pt x="935" y="140"/>
                  </a:lnTo>
                  <a:cubicBezTo>
                    <a:pt x="935" y="94"/>
                    <a:pt x="935" y="0"/>
                    <a:pt x="9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3808625" y="3297575"/>
              <a:ext cx="39725" cy="23375"/>
            </a:xfrm>
            <a:custGeom>
              <a:avLst/>
              <a:gdLst/>
              <a:ahLst/>
              <a:cxnLst/>
              <a:rect l="l" t="t" r="r" b="b"/>
              <a:pathLst>
                <a:path w="1589" h="935" extrusionOk="0">
                  <a:moveTo>
                    <a:pt x="1495" y="0"/>
                  </a:moveTo>
                  <a:cubicBezTo>
                    <a:pt x="1355" y="47"/>
                    <a:pt x="1215" y="94"/>
                    <a:pt x="1075" y="140"/>
                  </a:cubicBezTo>
                  <a:cubicBezTo>
                    <a:pt x="935" y="187"/>
                    <a:pt x="841" y="234"/>
                    <a:pt x="701" y="280"/>
                  </a:cubicBezTo>
                  <a:lnTo>
                    <a:pt x="561" y="327"/>
                  </a:lnTo>
                  <a:cubicBezTo>
                    <a:pt x="421" y="374"/>
                    <a:pt x="281" y="421"/>
                    <a:pt x="188" y="514"/>
                  </a:cubicBezTo>
                  <a:cubicBezTo>
                    <a:pt x="94" y="561"/>
                    <a:pt x="48" y="654"/>
                    <a:pt x="1" y="794"/>
                  </a:cubicBezTo>
                  <a:cubicBezTo>
                    <a:pt x="1" y="794"/>
                    <a:pt x="48" y="934"/>
                    <a:pt x="94" y="934"/>
                  </a:cubicBezTo>
                  <a:cubicBezTo>
                    <a:pt x="141" y="934"/>
                    <a:pt x="188" y="888"/>
                    <a:pt x="281" y="888"/>
                  </a:cubicBezTo>
                  <a:cubicBezTo>
                    <a:pt x="421" y="794"/>
                    <a:pt x="608" y="654"/>
                    <a:pt x="655" y="607"/>
                  </a:cubicBezTo>
                  <a:lnTo>
                    <a:pt x="1262" y="280"/>
                  </a:lnTo>
                  <a:cubicBezTo>
                    <a:pt x="1355" y="234"/>
                    <a:pt x="1449" y="187"/>
                    <a:pt x="1542" y="94"/>
                  </a:cubicBezTo>
                  <a:cubicBezTo>
                    <a:pt x="1589" y="0"/>
                    <a:pt x="1589" y="47"/>
                    <a:pt x="15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a:off x="3843650" y="3375325"/>
              <a:ext cx="19875" cy="11050"/>
            </a:xfrm>
            <a:custGeom>
              <a:avLst/>
              <a:gdLst/>
              <a:ahLst/>
              <a:cxnLst/>
              <a:rect l="l" t="t" r="r" b="b"/>
              <a:pathLst>
                <a:path w="795" h="442" extrusionOk="0">
                  <a:moveTo>
                    <a:pt x="467" y="1"/>
                  </a:moveTo>
                  <a:cubicBezTo>
                    <a:pt x="346" y="1"/>
                    <a:pt x="244" y="44"/>
                    <a:pt x="141" y="113"/>
                  </a:cubicBezTo>
                  <a:cubicBezTo>
                    <a:pt x="94" y="159"/>
                    <a:pt x="1" y="206"/>
                    <a:pt x="1" y="299"/>
                  </a:cubicBezTo>
                  <a:cubicBezTo>
                    <a:pt x="31" y="390"/>
                    <a:pt x="120" y="441"/>
                    <a:pt x="204" y="441"/>
                  </a:cubicBezTo>
                  <a:cubicBezTo>
                    <a:pt x="250" y="441"/>
                    <a:pt x="295" y="426"/>
                    <a:pt x="328" y="393"/>
                  </a:cubicBezTo>
                  <a:lnTo>
                    <a:pt x="468" y="253"/>
                  </a:lnTo>
                  <a:cubicBezTo>
                    <a:pt x="561" y="206"/>
                    <a:pt x="795" y="113"/>
                    <a:pt x="608" y="19"/>
                  </a:cubicBezTo>
                  <a:cubicBezTo>
                    <a:pt x="558" y="7"/>
                    <a:pt x="511" y="1"/>
                    <a:pt x="4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p:nvPr/>
          </p:nvSpPr>
          <p:spPr>
            <a:xfrm>
              <a:off x="3819150" y="3325875"/>
              <a:ext cx="25700" cy="15800"/>
            </a:xfrm>
            <a:custGeom>
              <a:avLst/>
              <a:gdLst/>
              <a:ahLst/>
              <a:cxnLst/>
              <a:rect l="l" t="t" r="r" b="b"/>
              <a:pathLst>
                <a:path w="1028" h="632" extrusionOk="0">
                  <a:moveTo>
                    <a:pt x="934" y="1"/>
                  </a:moveTo>
                  <a:cubicBezTo>
                    <a:pt x="923" y="1"/>
                    <a:pt x="911" y="12"/>
                    <a:pt x="888" y="36"/>
                  </a:cubicBezTo>
                  <a:cubicBezTo>
                    <a:pt x="747" y="36"/>
                    <a:pt x="561" y="129"/>
                    <a:pt x="467" y="176"/>
                  </a:cubicBezTo>
                  <a:cubicBezTo>
                    <a:pt x="374" y="176"/>
                    <a:pt x="280" y="223"/>
                    <a:pt x="187" y="269"/>
                  </a:cubicBezTo>
                  <a:cubicBezTo>
                    <a:pt x="140" y="269"/>
                    <a:pt x="94" y="316"/>
                    <a:pt x="94" y="363"/>
                  </a:cubicBezTo>
                  <a:cubicBezTo>
                    <a:pt x="0" y="409"/>
                    <a:pt x="47" y="549"/>
                    <a:pt x="140" y="596"/>
                  </a:cubicBezTo>
                  <a:cubicBezTo>
                    <a:pt x="187" y="620"/>
                    <a:pt x="234" y="631"/>
                    <a:pt x="275" y="631"/>
                  </a:cubicBezTo>
                  <a:cubicBezTo>
                    <a:pt x="315" y="631"/>
                    <a:pt x="350" y="620"/>
                    <a:pt x="374" y="596"/>
                  </a:cubicBezTo>
                  <a:cubicBezTo>
                    <a:pt x="374" y="596"/>
                    <a:pt x="374" y="549"/>
                    <a:pt x="374" y="549"/>
                  </a:cubicBezTo>
                  <a:cubicBezTo>
                    <a:pt x="514" y="456"/>
                    <a:pt x="607" y="363"/>
                    <a:pt x="747" y="316"/>
                  </a:cubicBezTo>
                  <a:cubicBezTo>
                    <a:pt x="841" y="269"/>
                    <a:pt x="934" y="223"/>
                    <a:pt x="981" y="176"/>
                  </a:cubicBezTo>
                  <a:cubicBezTo>
                    <a:pt x="1028" y="129"/>
                    <a:pt x="1028" y="129"/>
                    <a:pt x="981" y="82"/>
                  </a:cubicBezTo>
                  <a:lnTo>
                    <a:pt x="981" y="36"/>
                  </a:lnTo>
                  <a:cubicBezTo>
                    <a:pt x="958" y="12"/>
                    <a:pt x="946" y="1"/>
                    <a:pt x="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0"/>
            <p:cNvSpPr/>
            <p:nvPr/>
          </p:nvSpPr>
          <p:spPr>
            <a:xfrm>
              <a:off x="3833150" y="3349650"/>
              <a:ext cx="19875" cy="14500"/>
            </a:xfrm>
            <a:custGeom>
              <a:avLst/>
              <a:gdLst/>
              <a:ahLst/>
              <a:cxnLst/>
              <a:rect l="l" t="t" r="r" b="b"/>
              <a:pathLst>
                <a:path w="795" h="580" extrusionOk="0">
                  <a:moveTo>
                    <a:pt x="719" y="0"/>
                  </a:moveTo>
                  <a:cubicBezTo>
                    <a:pt x="701" y="0"/>
                    <a:pt x="679" y="6"/>
                    <a:pt x="654" y="19"/>
                  </a:cubicBezTo>
                  <a:cubicBezTo>
                    <a:pt x="561" y="112"/>
                    <a:pt x="281" y="206"/>
                    <a:pt x="187" y="252"/>
                  </a:cubicBezTo>
                  <a:cubicBezTo>
                    <a:pt x="94" y="299"/>
                    <a:pt x="1" y="299"/>
                    <a:pt x="1" y="439"/>
                  </a:cubicBezTo>
                  <a:lnTo>
                    <a:pt x="1" y="579"/>
                  </a:lnTo>
                  <a:lnTo>
                    <a:pt x="141" y="579"/>
                  </a:lnTo>
                  <a:cubicBezTo>
                    <a:pt x="234" y="532"/>
                    <a:pt x="328" y="439"/>
                    <a:pt x="374" y="392"/>
                  </a:cubicBezTo>
                  <a:cubicBezTo>
                    <a:pt x="468" y="346"/>
                    <a:pt x="654" y="206"/>
                    <a:pt x="795" y="159"/>
                  </a:cubicBezTo>
                  <a:cubicBezTo>
                    <a:pt x="748" y="159"/>
                    <a:pt x="795" y="112"/>
                    <a:pt x="795" y="112"/>
                  </a:cubicBezTo>
                  <a:cubicBezTo>
                    <a:pt x="795" y="44"/>
                    <a:pt x="769" y="0"/>
                    <a:pt x="7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3865850" y="3414325"/>
              <a:ext cx="25700" cy="16075"/>
            </a:xfrm>
            <a:custGeom>
              <a:avLst/>
              <a:gdLst/>
              <a:ahLst/>
              <a:cxnLst/>
              <a:rect l="l" t="t" r="r" b="b"/>
              <a:pathLst>
                <a:path w="1028" h="643" extrusionOk="0">
                  <a:moveTo>
                    <a:pt x="934" y="0"/>
                  </a:moveTo>
                  <a:cubicBezTo>
                    <a:pt x="794" y="47"/>
                    <a:pt x="561" y="140"/>
                    <a:pt x="467" y="140"/>
                  </a:cubicBezTo>
                  <a:cubicBezTo>
                    <a:pt x="374" y="187"/>
                    <a:pt x="280" y="234"/>
                    <a:pt x="187" y="281"/>
                  </a:cubicBezTo>
                  <a:cubicBezTo>
                    <a:pt x="140" y="327"/>
                    <a:pt x="94" y="327"/>
                    <a:pt x="94" y="374"/>
                  </a:cubicBezTo>
                  <a:cubicBezTo>
                    <a:pt x="0" y="421"/>
                    <a:pt x="47" y="561"/>
                    <a:pt x="140" y="607"/>
                  </a:cubicBezTo>
                  <a:cubicBezTo>
                    <a:pt x="164" y="631"/>
                    <a:pt x="210" y="643"/>
                    <a:pt x="251" y="643"/>
                  </a:cubicBezTo>
                  <a:cubicBezTo>
                    <a:pt x="292" y="643"/>
                    <a:pt x="327" y="631"/>
                    <a:pt x="327" y="607"/>
                  </a:cubicBezTo>
                  <a:cubicBezTo>
                    <a:pt x="374" y="607"/>
                    <a:pt x="374" y="561"/>
                    <a:pt x="374" y="561"/>
                  </a:cubicBezTo>
                  <a:cubicBezTo>
                    <a:pt x="514" y="467"/>
                    <a:pt x="654" y="421"/>
                    <a:pt x="747" y="327"/>
                  </a:cubicBezTo>
                  <a:cubicBezTo>
                    <a:pt x="841" y="281"/>
                    <a:pt x="934" y="234"/>
                    <a:pt x="1028" y="187"/>
                  </a:cubicBezTo>
                  <a:lnTo>
                    <a:pt x="1028" y="94"/>
                  </a:lnTo>
                  <a:lnTo>
                    <a:pt x="1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0"/>
            <p:cNvSpPr/>
            <p:nvPr/>
          </p:nvSpPr>
          <p:spPr>
            <a:xfrm>
              <a:off x="3948750" y="3562600"/>
              <a:ext cx="38550" cy="23375"/>
            </a:xfrm>
            <a:custGeom>
              <a:avLst/>
              <a:gdLst/>
              <a:ahLst/>
              <a:cxnLst/>
              <a:rect l="l" t="t" r="r" b="b"/>
              <a:pathLst>
                <a:path w="1542" h="935" extrusionOk="0">
                  <a:moveTo>
                    <a:pt x="1448" y="0"/>
                  </a:moveTo>
                  <a:cubicBezTo>
                    <a:pt x="1401" y="47"/>
                    <a:pt x="1354" y="47"/>
                    <a:pt x="1308" y="94"/>
                  </a:cubicBezTo>
                  <a:lnTo>
                    <a:pt x="934" y="234"/>
                  </a:lnTo>
                  <a:cubicBezTo>
                    <a:pt x="654" y="374"/>
                    <a:pt x="514" y="421"/>
                    <a:pt x="280" y="514"/>
                  </a:cubicBezTo>
                  <a:cubicBezTo>
                    <a:pt x="187" y="561"/>
                    <a:pt x="93" y="608"/>
                    <a:pt x="0" y="701"/>
                  </a:cubicBezTo>
                  <a:cubicBezTo>
                    <a:pt x="0" y="748"/>
                    <a:pt x="0" y="794"/>
                    <a:pt x="0" y="888"/>
                  </a:cubicBezTo>
                  <a:cubicBezTo>
                    <a:pt x="47" y="934"/>
                    <a:pt x="93" y="934"/>
                    <a:pt x="140" y="934"/>
                  </a:cubicBezTo>
                  <a:cubicBezTo>
                    <a:pt x="280" y="888"/>
                    <a:pt x="467" y="794"/>
                    <a:pt x="607" y="701"/>
                  </a:cubicBezTo>
                  <a:lnTo>
                    <a:pt x="1074" y="421"/>
                  </a:lnTo>
                  <a:cubicBezTo>
                    <a:pt x="1168" y="421"/>
                    <a:pt x="1214" y="374"/>
                    <a:pt x="1261" y="327"/>
                  </a:cubicBezTo>
                  <a:lnTo>
                    <a:pt x="1308" y="327"/>
                  </a:lnTo>
                  <a:lnTo>
                    <a:pt x="1401" y="234"/>
                  </a:lnTo>
                  <a:cubicBezTo>
                    <a:pt x="1401" y="187"/>
                    <a:pt x="1541" y="187"/>
                    <a:pt x="1541" y="94"/>
                  </a:cubicBezTo>
                  <a:lnTo>
                    <a:pt x="15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0"/>
            <p:cNvSpPr/>
            <p:nvPr/>
          </p:nvSpPr>
          <p:spPr>
            <a:xfrm>
              <a:off x="3982600" y="3642000"/>
              <a:ext cx="18700" cy="10225"/>
            </a:xfrm>
            <a:custGeom>
              <a:avLst/>
              <a:gdLst/>
              <a:ahLst/>
              <a:cxnLst/>
              <a:rect l="l" t="t" r="r" b="b"/>
              <a:pathLst>
                <a:path w="748" h="409" extrusionOk="0">
                  <a:moveTo>
                    <a:pt x="467" y="0"/>
                  </a:moveTo>
                  <a:cubicBezTo>
                    <a:pt x="327" y="0"/>
                    <a:pt x="187" y="47"/>
                    <a:pt x="94" y="140"/>
                  </a:cubicBezTo>
                  <a:cubicBezTo>
                    <a:pt x="94" y="140"/>
                    <a:pt x="47" y="140"/>
                    <a:pt x="47" y="187"/>
                  </a:cubicBezTo>
                  <a:cubicBezTo>
                    <a:pt x="47" y="234"/>
                    <a:pt x="0" y="374"/>
                    <a:pt x="47" y="374"/>
                  </a:cubicBezTo>
                  <a:cubicBezTo>
                    <a:pt x="94" y="397"/>
                    <a:pt x="140" y="409"/>
                    <a:pt x="193" y="409"/>
                  </a:cubicBezTo>
                  <a:cubicBezTo>
                    <a:pt x="246" y="409"/>
                    <a:pt x="304" y="397"/>
                    <a:pt x="374" y="374"/>
                  </a:cubicBezTo>
                  <a:cubicBezTo>
                    <a:pt x="467" y="327"/>
                    <a:pt x="748" y="234"/>
                    <a:pt x="654" y="47"/>
                  </a:cubicBezTo>
                  <a:cubicBezTo>
                    <a:pt x="654" y="0"/>
                    <a:pt x="514" y="0"/>
                    <a:pt x="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3973250" y="3615425"/>
              <a:ext cx="23375" cy="16075"/>
            </a:xfrm>
            <a:custGeom>
              <a:avLst/>
              <a:gdLst/>
              <a:ahLst/>
              <a:cxnLst/>
              <a:rect l="l" t="t" r="r" b="b"/>
              <a:pathLst>
                <a:path w="935" h="643" extrusionOk="0">
                  <a:moveTo>
                    <a:pt x="824" y="1"/>
                  </a:moveTo>
                  <a:cubicBezTo>
                    <a:pt x="806" y="1"/>
                    <a:pt x="795" y="12"/>
                    <a:pt x="795" y="36"/>
                  </a:cubicBezTo>
                  <a:cubicBezTo>
                    <a:pt x="655" y="36"/>
                    <a:pt x="561" y="82"/>
                    <a:pt x="421" y="176"/>
                  </a:cubicBezTo>
                  <a:cubicBezTo>
                    <a:pt x="328" y="176"/>
                    <a:pt x="234" y="223"/>
                    <a:pt x="94" y="269"/>
                  </a:cubicBezTo>
                  <a:cubicBezTo>
                    <a:pt x="47" y="316"/>
                    <a:pt x="1" y="363"/>
                    <a:pt x="1" y="409"/>
                  </a:cubicBezTo>
                  <a:cubicBezTo>
                    <a:pt x="1" y="456"/>
                    <a:pt x="1" y="503"/>
                    <a:pt x="1" y="549"/>
                  </a:cubicBezTo>
                  <a:cubicBezTo>
                    <a:pt x="47" y="549"/>
                    <a:pt x="1" y="596"/>
                    <a:pt x="94" y="643"/>
                  </a:cubicBezTo>
                  <a:cubicBezTo>
                    <a:pt x="188" y="643"/>
                    <a:pt x="281" y="503"/>
                    <a:pt x="328" y="503"/>
                  </a:cubicBezTo>
                  <a:lnTo>
                    <a:pt x="561" y="363"/>
                  </a:lnTo>
                  <a:lnTo>
                    <a:pt x="655" y="269"/>
                  </a:lnTo>
                  <a:cubicBezTo>
                    <a:pt x="701" y="223"/>
                    <a:pt x="748" y="223"/>
                    <a:pt x="795" y="176"/>
                  </a:cubicBezTo>
                  <a:lnTo>
                    <a:pt x="888" y="129"/>
                  </a:lnTo>
                  <a:cubicBezTo>
                    <a:pt x="935" y="82"/>
                    <a:pt x="935" y="82"/>
                    <a:pt x="888" y="36"/>
                  </a:cubicBezTo>
                  <a:cubicBezTo>
                    <a:pt x="865" y="12"/>
                    <a:pt x="841" y="1"/>
                    <a:pt x="8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3902025" y="3475025"/>
              <a:ext cx="40900" cy="23375"/>
            </a:xfrm>
            <a:custGeom>
              <a:avLst/>
              <a:gdLst/>
              <a:ahLst/>
              <a:cxnLst/>
              <a:rect l="l" t="t" r="r" b="b"/>
              <a:pathLst>
                <a:path w="1636" h="935" extrusionOk="0">
                  <a:moveTo>
                    <a:pt x="1495" y="1"/>
                  </a:moveTo>
                  <a:cubicBezTo>
                    <a:pt x="1355" y="48"/>
                    <a:pt x="1215" y="141"/>
                    <a:pt x="1075" y="188"/>
                  </a:cubicBezTo>
                  <a:cubicBezTo>
                    <a:pt x="982" y="188"/>
                    <a:pt x="842" y="234"/>
                    <a:pt x="702" y="281"/>
                  </a:cubicBezTo>
                  <a:lnTo>
                    <a:pt x="561" y="328"/>
                  </a:lnTo>
                  <a:cubicBezTo>
                    <a:pt x="421" y="374"/>
                    <a:pt x="328" y="421"/>
                    <a:pt x="188" y="515"/>
                  </a:cubicBezTo>
                  <a:cubicBezTo>
                    <a:pt x="94" y="608"/>
                    <a:pt x="48" y="701"/>
                    <a:pt x="1" y="795"/>
                  </a:cubicBezTo>
                  <a:cubicBezTo>
                    <a:pt x="1" y="841"/>
                    <a:pt x="48" y="888"/>
                    <a:pt x="94" y="935"/>
                  </a:cubicBezTo>
                  <a:cubicBezTo>
                    <a:pt x="141" y="935"/>
                    <a:pt x="234" y="935"/>
                    <a:pt x="281" y="888"/>
                  </a:cubicBezTo>
                  <a:cubicBezTo>
                    <a:pt x="421" y="795"/>
                    <a:pt x="608" y="655"/>
                    <a:pt x="655" y="608"/>
                  </a:cubicBezTo>
                  <a:cubicBezTo>
                    <a:pt x="888" y="515"/>
                    <a:pt x="1122" y="421"/>
                    <a:pt x="1309" y="328"/>
                  </a:cubicBezTo>
                  <a:cubicBezTo>
                    <a:pt x="1355" y="281"/>
                    <a:pt x="1542" y="141"/>
                    <a:pt x="1542" y="141"/>
                  </a:cubicBezTo>
                  <a:cubicBezTo>
                    <a:pt x="1636" y="1"/>
                    <a:pt x="1589" y="94"/>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3935900" y="3552550"/>
              <a:ext cx="19875" cy="10775"/>
            </a:xfrm>
            <a:custGeom>
              <a:avLst/>
              <a:gdLst/>
              <a:ahLst/>
              <a:cxnLst/>
              <a:rect l="l" t="t" r="r" b="b"/>
              <a:pathLst>
                <a:path w="795" h="431" extrusionOk="0">
                  <a:moveTo>
                    <a:pt x="442" y="1"/>
                  </a:moveTo>
                  <a:cubicBezTo>
                    <a:pt x="343" y="1"/>
                    <a:pt x="246" y="33"/>
                    <a:pt x="187" y="122"/>
                  </a:cubicBezTo>
                  <a:cubicBezTo>
                    <a:pt x="94" y="122"/>
                    <a:pt x="0" y="169"/>
                    <a:pt x="0" y="309"/>
                  </a:cubicBezTo>
                  <a:cubicBezTo>
                    <a:pt x="60" y="398"/>
                    <a:pt x="138" y="430"/>
                    <a:pt x="222" y="430"/>
                  </a:cubicBezTo>
                  <a:cubicBezTo>
                    <a:pt x="271" y="430"/>
                    <a:pt x="323" y="420"/>
                    <a:pt x="374" y="402"/>
                  </a:cubicBezTo>
                  <a:lnTo>
                    <a:pt x="514" y="262"/>
                  </a:lnTo>
                  <a:cubicBezTo>
                    <a:pt x="607" y="216"/>
                    <a:pt x="794" y="122"/>
                    <a:pt x="607" y="29"/>
                  </a:cubicBezTo>
                  <a:cubicBezTo>
                    <a:pt x="556" y="12"/>
                    <a:pt x="499" y="1"/>
                    <a:pt x="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3912550" y="3504225"/>
              <a:ext cx="25700" cy="14900"/>
            </a:xfrm>
            <a:custGeom>
              <a:avLst/>
              <a:gdLst/>
              <a:ahLst/>
              <a:cxnLst/>
              <a:rect l="l" t="t" r="r" b="b"/>
              <a:pathLst>
                <a:path w="1028" h="596" extrusionOk="0">
                  <a:moveTo>
                    <a:pt x="888" y="0"/>
                  </a:moveTo>
                  <a:cubicBezTo>
                    <a:pt x="748" y="47"/>
                    <a:pt x="561" y="94"/>
                    <a:pt x="467" y="140"/>
                  </a:cubicBezTo>
                  <a:cubicBezTo>
                    <a:pt x="374" y="140"/>
                    <a:pt x="281" y="234"/>
                    <a:pt x="187" y="234"/>
                  </a:cubicBezTo>
                  <a:cubicBezTo>
                    <a:pt x="140" y="281"/>
                    <a:pt x="140" y="281"/>
                    <a:pt x="94" y="327"/>
                  </a:cubicBezTo>
                  <a:cubicBezTo>
                    <a:pt x="0" y="421"/>
                    <a:pt x="47" y="514"/>
                    <a:pt x="140" y="561"/>
                  </a:cubicBezTo>
                  <a:cubicBezTo>
                    <a:pt x="187" y="584"/>
                    <a:pt x="234" y="596"/>
                    <a:pt x="275" y="596"/>
                  </a:cubicBezTo>
                  <a:cubicBezTo>
                    <a:pt x="316" y="596"/>
                    <a:pt x="351" y="584"/>
                    <a:pt x="374" y="561"/>
                  </a:cubicBezTo>
                  <a:cubicBezTo>
                    <a:pt x="374" y="561"/>
                    <a:pt x="374" y="514"/>
                    <a:pt x="421" y="514"/>
                  </a:cubicBezTo>
                  <a:cubicBezTo>
                    <a:pt x="514" y="467"/>
                    <a:pt x="654" y="374"/>
                    <a:pt x="748" y="281"/>
                  </a:cubicBezTo>
                  <a:cubicBezTo>
                    <a:pt x="841" y="234"/>
                    <a:pt x="934" y="187"/>
                    <a:pt x="981" y="140"/>
                  </a:cubicBezTo>
                  <a:cubicBezTo>
                    <a:pt x="1028" y="94"/>
                    <a:pt x="1028" y="94"/>
                    <a:pt x="981" y="47"/>
                  </a:cubicBezTo>
                  <a:lnTo>
                    <a:pt x="9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3925400" y="3528050"/>
              <a:ext cx="21025" cy="13550"/>
            </a:xfrm>
            <a:custGeom>
              <a:avLst/>
              <a:gdLst/>
              <a:ahLst/>
              <a:cxnLst/>
              <a:rect l="l" t="t" r="r" b="b"/>
              <a:pathLst>
                <a:path w="841" h="542" extrusionOk="0">
                  <a:moveTo>
                    <a:pt x="784" y="0"/>
                  </a:moveTo>
                  <a:cubicBezTo>
                    <a:pt x="763" y="0"/>
                    <a:pt x="735" y="11"/>
                    <a:pt x="701" y="28"/>
                  </a:cubicBezTo>
                  <a:cubicBezTo>
                    <a:pt x="607" y="75"/>
                    <a:pt x="327" y="168"/>
                    <a:pt x="234" y="215"/>
                  </a:cubicBezTo>
                  <a:cubicBezTo>
                    <a:pt x="140" y="262"/>
                    <a:pt x="0" y="262"/>
                    <a:pt x="47" y="448"/>
                  </a:cubicBezTo>
                  <a:cubicBezTo>
                    <a:pt x="47" y="448"/>
                    <a:pt x="0" y="542"/>
                    <a:pt x="47" y="542"/>
                  </a:cubicBezTo>
                  <a:lnTo>
                    <a:pt x="234" y="542"/>
                  </a:lnTo>
                  <a:cubicBezTo>
                    <a:pt x="280" y="495"/>
                    <a:pt x="374" y="448"/>
                    <a:pt x="420" y="355"/>
                  </a:cubicBezTo>
                  <a:cubicBezTo>
                    <a:pt x="514" y="308"/>
                    <a:pt x="701" y="215"/>
                    <a:pt x="841" y="122"/>
                  </a:cubicBezTo>
                  <a:cubicBezTo>
                    <a:pt x="810" y="122"/>
                    <a:pt x="820" y="101"/>
                    <a:pt x="830" y="101"/>
                  </a:cubicBezTo>
                  <a:cubicBezTo>
                    <a:pt x="835" y="101"/>
                    <a:pt x="841" y="106"/>
                    <a:pt x="841" y="122"/>
                  </a:cubicBezTo>
                  <a:cubicBezTo>
                    <a:pt x="841" y="33"/>
                    <a:pt x="822" y="0"/>
                    <a:pt x="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3959250" y="3592075"/>
              <a:ext cx="25700" cy="16275"/>
            </a:xfrm>
            <a:custGeom>
              <a:avLst/>
              <a:gdLst/>
              <a:ahLst/>
              <a:cxnLst/>
              <a:rect l="l" t="t" r="r" b="b"/>
              <a:pathLst>
                <a:path w="1028" h="651" extrusionOk="0">
                  <a:moveTo>
                    <a:pt x="964" y="1"/>
                  </a:moveTo>
                  <a:cubicBezTo>
                    <a:pt x="946" y="1"/>
                    <a:pt x="934" y="12"/>
                    <a:pt x="934" y="36"/>
                  </a:cubicBezTo>
                  <a:cubicBezTo>
                    <a:pt x="794" y="36"/>
                    <a:pt x="561" y="129"/>
                    <a:pt x="467" y="176"/>
                  </a:cubicBezTo>
                  <a:cubicBezTo>
                    <a:pt x="374" y="176"/>
                    <a:pt x="281" y="269"/>
                    <a:pt x="187" y="269"/>
                  </a:cubicBezTo>
                  <a:cubicBezTo>
                    <a:pt x="140" y="316"/>
                    <a:pt x="94" y="316"/>
                    <a:pt x="94" y="363"/>
                  </a:cubicBezTo>
                  <a:cubicBezTo>
                    <a:pt x="0" y="456"/>
                    <a:pt x="47" y="596"/>
                    <a:pt x="140" y="596"/>
                  </a:cubicBezTo>
                  <a:cubicBezTo>
                    <a:pt x="167" y="623"/>
                    <a:pt x="226" y="650"/>
                    <a:pt x="270" y="650"/>
                  </a:cubicBezTo>
                  <a:cubicBezTo>
                    <a:pt x="302" y="650"/>
                    <a:pt x="327" y="636"/>
                    <a:pt x="327" y="596"/>
                  </a:cubicBezTo>
                  <a:cubicBezTo>
                    <a:pt x="374" y="596"/>
                    <a:pt x="374" y="596"/>
                    <a:pt x="374" y="549"/>
                  </a:cubicBezTo>
                  <a:cubicBezTo>
                    <a:pt x="514" y="503"/>
                    <a:pt x="654" y="409"/>
                    <a:pt x="748" y="316"/>
                  </a:cubicBezTo>
                  <a:cubicBezTo>
                    <a:pt x="841" y="269"/>
                    <a:pt x="934" y="223"/>
                    <a:pt x="1028" y="176"/>
                  </a:cubicBezTo>
                  <a:lnTo>
                    <a:pt x="1028" y="82"/>
                  </a:lnTo>
                  <a:cubicBezTo>
                    <a:pt x="1028" y="82"/>
                    <a:pt x="1028" y="36"/>
                    <a:pt x="1028" y="36"/>
                  </a:cubicBezTo>
                  <a:cubicBezTo>
                    <a:pt x="1004" y="12"/>
                    <a:pt x="981" y="1"/>
                    <a:pt x="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4095850" y="3447000"/>
              <a:ext cx="51400" cy="101625"/>
            </a:xfrm>
            <a:custGeom>
              <a:avLst/>
              <a:gdLst/>
              <a:ahLst/>
              <a:cxnLst/>
              <a:rect l="l" t="t" r="r" b="b"/>
              <a:pathLst>
                <a:path w="2056" h="4065" extrusionOk="0">
                  <a:moveTo>
                    <a:pt x="2055" y="1"/>
                  </a:moveTo>
                  <a:cubicBezTo>
                    <a:pt x="934" y="1"/>
                    <a:pt x="0" y="935"/>
                    <a:pt x="47" y="2056"/>
                  </a:cubicBezTo>
                  <a:cubicBezTo>
                    <a:pt x="0" y="3177"/>
                    <a:pt x="934" y="4064"/>
                    <a:pt x="2055" y="4064"/>
                  </a:cubicBezTo>
                  <a:cubicBezTo>
                    <a:pt x="1215" y="3690"/>
                    <a:pt x="701" y="2943"/>
                    <a:pt x="608" y="2056"/>
                  </a:cubicBezTo>
                  <a:cubicBezTo>
                    <a:pt x="561" y="655"/>
                    <a:pt x="2055" y="1"/>
                    <a:pt x="2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3974425" y="3547425"/>
              <a:ext cx="338600" cy="199675"/>
            </a:xfrm>
            <a:custGeom>
              <a:avLst/>
              <a:gdLst/>
              <a:ahLst/>
              <a:cxnLst/>
              <a:rect l="l" t="t" r="r" b="b"/>
              <a:pathLst>
                <a:path w="13544" h="7987" extrusionOk="0">
                  <a:moveTo>
                    <a:pt x="12703" y="0"/>
                  </a:moveTo>
                  <a:lnTo>
                    <a:pt x="0" y="7986"/>
                  </a:lnTo>
                  <a:lnTo>
                    <a:pt x="841" y="7986"/>
                  </a:lnTo>
                  <a:lnTo>
                    <a:pt x="135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40"/>
          <p:cNvGrpSpPr/>
          <p:nvPr/>
        </p:nvGrpSpPr>
        <p:grpSpPr>
          <a:xfrm rot="197174">
            <a:off x="4452802" y="2132104"/>
            <a:ext cx="501139" cy="1473281"/>
            <a:chOff x="4763125" y="2032100"/>
            <a:chExt cx="508450" cy="1494775"/>
          </a:xfrm>
        </p:grpSpPr>
        <p:sp>
          <p:nvSpPr>
            <p:cNvPr id="628" name="Google Shape;628;p40"/>
            <p:cNvSpPr/>
            <p:nvPr/>
          </p:nvSpPr>
          <p:spPr>
            <a:xfrm>
              <a:off x="4930650" y="2771000"/>
              <a:ext cx="257925" cy="755875"/>
            </a:xfrm>
            <a:custGeom>
              <a:avLst/>
              <a:gdLst/>
              <a:ahLst/>
              <a:cxnLst/>
              <a:rect l="l" t="t" r="r" b="b"/>
              <a:pathLst>
                <a:path w="10317" h="30235" extrusionOk="0">
                  <a:moveTo>
                    <a:pt x="0" y="1"/>
                  </a:moveTo>
                  <a:cubicBezTo>
                    <a:pt x="0" y="1"/>
                    <a:pt x="794" y="29936"/>
                    <a:pt x="5698" y="30217"/>
                  </a:cubicBezTo>
                  <a:cubicBezTo>
                    <a:pt x="5698" y="30217"/>
                    <a:pt x="5744" y="30234"/>
                    <a:pt x="5827" y="30234"/>
                  </a:cubicBezTo>
                  <a:cubicBezTo>
                    <a:pt x="6575" y="30234"/>
                    <a:pt x="10316" y="28797"/>
                    <a:pt x="10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4816225" y="2032100"/>
              <a:ext cx="455350" cy="771050"/>
            </a:xfrm>
            <a:custGeom>
              <a:avLst/>
              <a:gdLst/>
              <a:ahLst/>
              <a:cxnLst/>
              <a:rect l="l" t="t" r="r" b="b"/>
              <a:pathLst>
                <a:path w="18214" h="30842" extrusionOk="0">
                  <a:moveTo>
                    <a:pt x="10424" y="1"/>
                  </a:moveTo>
                  <a:cubicBezTo>
                    <a:pt x="8117" y="1"/>
                    <a:pt x="6445" y="1629"/>
                    <a:pt x="6445" y="1629"/>
                  </a:cubicBezTo>
                  <a:cubicBezTo>
                    <a:pt x="0" y="8588"/>
                    <a:pt x="4437" y="30071"/>
                    <a:pt x="4437" y="30071"/>
                  </a:cubicBezTo>
                  <a:cubicBezTo>
                    <a:pt x="5997" y="30583"/>
                    <a:pt x="7615" y="30842"/>
                    <a:pt x="9230" y="30842"/>
                  </a:cubicBezTo>
                  <a:cubicBezTo>
                    <a:pt x="11144" y="30842"/>
                    <a:pt x="13053" y="30478"/>
                    <a:pt x="14851" y="29744"/>
                  </a:cubicBezTo>
                  <a:cubicBezTo>
                    <a:pt x="18214" y="9522"/>
                    <a:pt x="15552" y="2703"/>
                    <a:pt x="13964" y="1396"/>
                  </a:cubicBezTo>
                  <a:cubicBezTo>
                    <a:pt x="12716" y="356"/>
                    <a:pt x="11501" y="1"/>
                    <a:pt x="104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4763125" y="2178350"/>
              <a:ext cx="220075" cy="624200"/>
            </a:xfrm>
            <a:custGeom>
              <a:avLst/>
              <a:gdLst/>
              <a:ahLst/>
              <a:cxnLst/>
              <a:rect l="l" t="t" r="r" b="b"/>
              <a:pathLst>
                <a:path w="8803" h="24968" extrusionOk="0">
                  <a:moveTo>
                    <a:pt x="6479" y="0"/>
                  </a:moveTo>
                  <a:cubicBezTo>
                    <a:pt x="1" y="0"/>
                    <a:pt x="2498" y="19644"/>
                    <a:pt x="2498" y="19644"/>
                  </a:cubicBezTo>
                  <a:cubicBezTo>
                    <a:pt x="3245" y="24034"/>
                    <a:pt x="5674" y="24968"/>
                    <a:pt x="5674" y="24968"/>
                  </a:cubicBezTo>
                  <a:cubicBezTo>
                    <a:pt x="6514" y="24828"/>
                    <a:pt x="5207" y="22212"/>
                    <a:pt x="5207" y="22212"/>
                  </a:cubicBezTo>
                  <a:cubicBezTo>
                    <a:pt x="2451" y="16141"/>
                    <a:pt x="4786" y="6614"/>
                    <a:pt x="4786" y="6614"/>
                  </a:cubicBezTo>
                  <a:cubicBezTo>
                    <a:pt x="4786" y="5363"/>
                    <a:pt x="5822" y="4351"/>
                    <a:pt x="7084" y="4351"/>
                  </a:cubicBezTo>
                  <a:cubicBezTo>
                    <a:pt x="7189" y="4351"/>
                    <a:pt x="7295" y="4358"/>
                    <a:pt x="7402" y="4372"/>
                  </a:cubicBezTo>
                  <a:cubicBezTo>
                    <a:pt x="8803" y="2878"/>
                    <a:pt x="7728" y="216"/>
                    <a:pt x="7728" y="216"/>
                  </a:cubicBezTo>
                  <a:cubicBezTo>
                    <a:pt x="7279" y="69"/>
                    <a:pt x="6863" y="0"/>
                    <a:pt x="6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b="1" dirty="0">
                <a:latin typeface="Bodoni MT Condensed" panose="02070606080606020203" pitchFamily="18" charset="0"/>
              </a:rPr>
              <a:t>Introduction</a:t>
            </a:r>
            <a:endParaRPr b="1" dirty="0">
              <a:latin typeface="Bodoni MT Condensed" panose="02070606080606020203" pitchFamily="18" charset="0"/>
            </a:endParaRPr>
          </a:p>
        </p:txBody>
      </p:sp>
      <p:sp>
        <p:nvSpPr>
          <p:cNvPr id="632" name="Google Shape;632;p40">
            <a:hlinkClick r:id="rId3" action="ppaction://hlinksldjump"/>
          </p:cNvPr>
          <p:cNvSpPr txBox="1">
            <a:spLocks noGrp="1"/>
          </p:cNvSpPr>
          <p:nvPr>
            <p:ph type="title" idx="2"/>
          </p:nvPr>
        </p:nvSpPr>
        <p:spPr>
          <a:xfrm>
            <a:off x="1059443" y="1735122"/>
            <a:ext cx="1857677" cy="51975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pt-BR" sz="2800" b="1" dirty="0">
                <a:solidFill>
                  <a:schemeClr val="hlink"/>
                </a:solidFill>
                <a:uFill>
                  <a:noFill/>
                </a:uFill>
                <a:latin typeface="Bahnschrift SemiBold Condensed" panose="020B0502040204020203" pitchFamily="34" charset="0"/>
              </a:rPr>
              <a:t>About Zacrac</a:t>
            </a:r>
            <a:endParaRPr lang="pt-BR" sz="2800" b="1" dirty="0">
              <a:latin typeface="Bahnschrift SemiBold Condensed" panose="020B0502040204020203" pitchFamily="34" charset="0"/>
            </a:endParaRPr>
          </a:p>
        </p:txBody>
      </p:sp>
      <p:sp>
        <p:nvSpPr>
          <p:cNvPr id="634" name="Google Shape;634;p40">
            <a:hlinkClick r:id="rId3" action="ppaction://hlinksldjump"/>
          </p:cNvPr>
          <p:cNvSpPr txBox="1">
            <a:spLocks noGrp="1"/>
          </p:cNvSpPr>
          <p:nvPr>
            <p:ph type="title" idx="3"/>
          </p:nvPr>
        </p:nvSpPr>
        <p:spPr>
          <a:xfrm>
            <a:off x="2973400" y="1536299"/>
            <a:ext cx="840000"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solidFill>
                  <a:schemeClr val="hlink"/>
                </a:solidFill>
                <a:uFill>
                  <a:noFill/>
                </a:uFill>
                <a:latin typeface="Bahnschrift SemiBold Condensed" panose="020B0502040204020203" pitchFamily="34" charset="0"/>
                <a:hlinkClick r:id="rId3" action="ppaction://hlinksldjump"/>
              </a:rPr>
              <a:t>01</a:t>
            </a:r>
            <a:endParaRPr dirty="0">
              <a:latin typeface="Bahnschrift SemiBold Condensed" panose="020B0502040204020203" pitchFamily="34" charset="0"/>
            </a:endParaRPr>
          </a:p>
        </p:txBody>
      </p:sp>
      <p:sp>
        <p:nvSpPr>
          <p:cNvPr id="635" name="Google Shape;635;p40">
            <a:hlinkClick r:id="rId4" action="ppaction://hlinksldjump"/>
          </p:cNvPr>
          <p:cNvSpPr txBox="1">
            <a:spLocks noGrp="1"/>
          </p:cNvSpPr>
          <p:nvPr>
            <p:ph type="title" idx="4"/>
          </p:nvPr>
        </p:nvSpPr>
        <p:spPr>
          <a:xfrm>
            <a:off x="834454" y="3127931"/>
            <a:ext cx="2179200" cy="9763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2800" b="1" dirty="0">
                <a:solidFill>
                  <a:schemeClr val="hlink"/>
                </a:solidFill>
                <a:uFill>
                  <a:noFill/>
                </a:uFill>
                <a:latin typeface="Bahnschrift SemiBold Condensed" panose="020B0502040204020203" pitchFamily="34" charset="0"/>
              </a:rPr>
              <a:t>Organization</a:t>
            </a:r>
            <a:br>
              <a:rPr lang="pt-BR" sz="2800" b="1" dirty="0">
                <a:solidFill>
                  <a:schemeClr val="hlink"/>
                </a:solidFill>
                <a:uFill>
                  <a:noFill/>
                </a:uFill>
                <a:latin typeface="Bahnschrift SemiBold Condensed" panose="020B0502040204020203" pitchFamily="34" charset="0"/>
              </a:rPr>
            </a:br>
            <a:r>
              <a:rPr lang="pt-BR" sz="2800" b="1" dirty="0">
                <a:solidFill>
                  <a:schemeClr val="hlink"/>
                </a:solidFill>
                <a:uFill>
                  <a:noFill/>
                </a:uFill>
                <a:latin typeface="Bahnschrift SemiBold Condensed" panose="020B0502040204020203" pitchFamily="34" charset="0"/>
              </a:rPr>
              <a:t>Structure</a:t>
            </a:r>
            <a:endParaRPr sz="2800" b="1" dirty="0">
              <a:latin typeface="Bahnschrift SemiBold Condensed" panose="020B0502040204020203" pitchFamily="34" charset="0"/>
            </a:endParaRPr>
          </a:p>
        </p:txBody>
      </p:sp>
      <p:sp>
        <p:nvSpPr>
          <p:cNvPr id="637" name="Google Shape;637;p40">
            <a:hlinkClick r:id="rId4" action="ppaction://hlinksldjump"/>
          </p:cNvPr>
          <p:cNvSpPr txBox="1">
            <a:spLocks noGrp="1"/>
          </p:cNvSpPr>
          <p:nvPr>
            <p:ph type="title" idx="6"/>
          </p:nvPr>
        </p:nvSpPr>
        <p:spPr>
          <a:xfrm>
            <a:off x="2973400" y="3211211"/>
            <a:ext cx="840000"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solidFill>
                  <a:schemeClr val="hlink"/>
                </a:solidFill>
                <a:uFill>
                  <a:noFill/>
                </a:uFill>
                <a:latin typeface="Bahnschrift SemiBold Condensed" panose="020B0502040204020203" pitchFamily="34" charset="0"/>
                <a:hlinkClick r:id="rId4" action="ppaction://hlinksldjump"/>
              </a:rPr>
              <a:t>03</a:t>
            </a:r>
            <a:endParaRPr dirty="0">
              <a:latin typeface="Bahnschrift SemiBold Condensed" panose="020B0502040204020203" pitchFamily="34" charset="0"/>
            </a:endParaRPr>
          </a:p>
        </p:txBody>
      </p:sp>
      <p:sp>
        <p:nvSpPr>
          <p:cNvPr id="638" name="Google Shape;638;p40">
            <a:hlinkClick r:id="rId5" action="ppaction://hlinksldjump"/>
          </p:cNvPr>
          <p:cNvSpPr txBox="1">
            <a:spLocks noGrp="1"/>
          </p:cNvSpPr>
          <p:nvPr>
            <p:ph type="title" idx="7"/>
          </p:nvPr>
        </p:nvSpPr>
        <p:spPr>
          <a:xfrm flipH="1">
            <a:off x="6170600" y="1489373"/>
            <a:ext cx="2153475" cy="9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b="1" dirty="0">
                <a:solidFill>
                  <a:schemeClr val="hlink"/>
                </a:solidFill>
                <a:uFill>
                  <a:noFill/>
                </a:uFill>
                <a:latin typeface="Bahnschrift SemiBold Condensed" panose="020B0502040204020203" pitchFamily="34" charset="0"/>
              </a:rPr>
              <a:t>Areas Assigned During Training</a:t>
            </a:r>
            <a:endParaRPr sz="2800" b="1" dirty="0">
              <a:latin typeface="Bahnschrift SemiBold Condensed" panose="020B0502040204020203" pitchFamily="34" charset="0"/>
            </a:endParaRPr>
          </a:p>
        </p:txBody>
      </p:sp>
      <p:sp>
        <p:nvSpPr>
          <p:cNvPr id="640" name="Google Shape;640;p40">
            <a:hlinkClick r:id="rId5" action="ppaction://hlinksldjump"/>
          </p:cNvPr>
          <p:cNvSpPr txBox="1">
            <a:spLocks noGrp="1"/>
          </p:cNvSpPr>
          <p:nvPr>
            <p:ph type="title" idx="9"/>
          </p:nvPr>
        </p:nvSpPr>
        <p:spPr>
          <a:xfrm flipH="1">
            <a:off x="5330600" y="1536299"/>
            <a:ext cx="840000"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solidFill>
                  <a:schemeClr val="hlink"/>
                </a:solidFill>
                <a:uFill>
                  <a:noFill/>
                </a:uFill>
                <a:latin typeface="Bahnschrift SemiBold Condensed" panose="020B0502040204020203" pitchFamily="34" charset="0"/>
                <a:hlinkClick r:id="rId5" action="ppaction://hlinksldjump"/>
              </a:rPr>
              <a:t>02</a:t>
            </a:r>
            <a:endParaRPr dirty="0">
              <a:latin typeface="Bahnschrift SemiBold Condensed" panose="020B0502040204020203" pitchFamily="34" charset="0"/>
            </a:endParaRPr>
          </a:p>
        </p:txBody>
      </p:sp>
      <p:sp>
        <p:nvSpPr>
          <p:cNvPr id="641" name="Google Shape;641;p40">
            <a:hlinkClick r:id="" action="ppaction://noaction"/>
          </p:cNvPr>
          <p:cNvSpPr txBox="1">
            <a:spLocks noGrp="1"/>
          </p:cNvSpPr>
          <p:nvPr>
            <p:ph type="title" idx="13"/>
          </p:nvPr>
        </p:nvSpPr>
        <p:spPr>
          <a:xfrm flipH="1">
            <a:off x="6050746" y="3163503"/>
            <a:ext cx="2370539" cy="9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b="1" dirty="0">
                <a:solidFill>
                  <a:schemeClr val="hlink"/>
                </a:solidFill>
                <a:uFill>
                  <a:noFill/>
                </a:uFill>
                <a:latin typeface="Bahnschrift SemiBold Condensed" panose="020B0502040204020203" pitchFamily="34" charset="0"/>
              </a:rPr>
              <a:t>Training Services Provided</a:t>
            </a:r>
            <a:endParaRPr sz="2800" b="1" dirty="0">
              <a:latin typeface="Bahnschrift SemiBold Condensed" panose="020B0502040204020203" pitchFamily="34" charset="0"/>
            </a:endParaRPr>
          </a:p>
        </p:txBody>
      </p:sp>
      <p:sp>
        <p:nvSpPr>
          <p:cNvPr id="643" name="Google Shape;643;p40">
            <a:hlinkClick r:id="" action="ppaction://noaction"/>
          </p:cNvPr>
          <p:cNvSpPr txBox="1">
            <a:spLocks noGrp="1"/>
          </p:cNvSpPr>
          <p:nvPr>
            <p:ph type="title" idx="15"/>
          </p:nvPr>
        </p:nvSpPr>
        <p:spPr>
          <a:xfrm flipH="1">
            <a:off x="5330600" y="3211211"/>
            <a:ext cx="840000"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solidFill>
                  <a:schemeClr val="hlink"/>
                </a:solidFill>
                <a:uFill>
                  <a:noFill/>
                </a:uFill>
                <a:latin typeface="Bahnschrift SemiBold Condensed" panose="020B0502040204020203" pitchFamily="34" charset="0"/>
                <a:hlinkClick r:id="" action="ppaction://noaction"/>
              </a:rPr>
              <a:t>04</a:t>
            </a:r>
            <a:endParaRPr dirty="0">
              <a:latin typeface="Bahnschrift SemiBold Condensed" panose="020B0502040204020203" pitchFamily="34" charset="0"/>
            </a:endParaRPr>
          </a:p>
        </p:txBody>
      </p:sp>
      <p:pic>
        <p:nvPicPr>
          <p:cNvPr id="13" name="Picture 12">
            <a:extLst>
              <a:ext uri="{FF2B5EF4-FFF2-40B4-BE49-F238E27FC236}">
                <a16:creationId xmlns:a16="http://schemas.microsoft.com/office/drawing/2014/main" id="{FF82E0B9-FFCD-4F3A-85AC-3EF77F72D70F}"/>
              </a:ext>
            </a:extLst>
          </p:cNvPr>
          <p:cNvPicPr>
            <a:picLocks noChangeAspect="1"/>
          </p:cNvPicPr>
          <p:nvPr/>
        </p:nvPicPr>
        <p:blipFill>
          <a:blip r:embed="rId6"/>
          <a:stretch>
            <a:fillRect/>
          </a:stretch>
        </p:blipFill>
        <p:spPr>
          <a:xfrm>
            <a:off x="8474888" y="0"/>
            <a:ext cx="669112" cy="669112"/>
          </a:xfrm>
          <a:prstGeom prst="rect">
            <a:avLst/>
          </a:prstGeom>
        </p:spPr>
      </p:pic>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45"/>
          <p:cNvSpPr txBox="1">
            <a:spLocks noGrp="1"/>
          </p:cNvSpPr>
          <p:nvPr>
            <p:ph type="body" idx="1"/>
          </p:nvPr>
        </p:nvSpPr>
        <p:spPr>
          <a:xfrm>
            <a:off x="1434662" y="819806"/>
            <a:ext cx="6274676" cy="3469805"/>
          </a:xfrm>
          <a:prstGeom prst="rect">
            <a:avLst/>
          </a:prstGeom>
        </p:spPr>
        <p:txBody>
          <a:bodyPr spcFirstLastPara="1" wrap="square" lIns="91425" tIns="91425" rIns="91425" bIns="91425" anchor="t" anchorCtr="0">
            <a:noAutofit/>
          </a:bodyPr>
          <a:lstStyle/>
          <a:p>
            <a:pPr marL="152400" indent="0" algn="ctr">
              <a:lnSpc>
                <a:spcPct val="150000"/>
              </a:lnSpc>
              <a:spcBef>
                <a:spcPts val="200"/>
              </a:spcBef>
              <a:buNone/>
            </a:pPr>
            <a:r>
              <a:rPr lang="en-US" sz="2800" dirty="0">
                <a:effectLst/>
                <a:latin typeface="Anton" pitchFamily="2" charset="0"/>
                <a:ea typeface="Times New Roman" panose="02020603050405020304" pitchFamily="18" charset="0"/>
                <a:cs typeface="Times New Roman" panose="02020603050405020304" pitchFamily="18" charset="0"/>
              </a:rPr>
              <a:t>Scope of Study</a:t>
            </a:r>
            <a:endParaRPr lang="en-NG" sz="2800" dirty="0">
              <a:effectLst/>
              <a:latin typeface="Anton" pitchFamily="2" charset="0"/>
              <a:ea typeface="Times New Roman" panose="02020603050405020304" pitchFamily="18" charset="0"/>
              <a:cs typeface="Times New Roman" panose="02020603050405020304" pitchFamily="18" charset="0"/>
            </a:endParaRPr>
          </a:p>
          <a:p>
            <a:pPr marL="152400" indent="0" algn="just">
              <a:lnSpc>
                <a:spcPct val="150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The study was restricted to youths (age 18-35) in Akure south local government area because of the aim of the research. This project will also cover youth of both gender (male and female) in Akure South local government area, Ondo state.</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77338B4-D06B-430A-A375-326D270E12B1}"/>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3911900942"/>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45"/>
          <p:cNvSpPr txBox="1">
            <a:spLocks noGrp="1"/>
          </p:cNvSpPr>
          <p:nvPr>
            <p:ph type="body" idx="1"/>
          </p:nvPr>
        </p:nvSpPr>
        <p:spPr>
          <a:xfrm>
            <a:off x="1434662" y="170121"/>
            <a:ext cx="6274676" cy="4637567"/>
          </a:xfrm>
          <a:prstGeom prst="rect">
            <a:avLst/>
          </a:prstGeom>
        </p:spPr>
        <p:txBody>
          <a:bodyPr spcFirstLastPara="1" wrap="square" lIns="91425" tIns="91425" rIns="91425" bIns="91425" anchor="t" anchorCtr="0">
            <a:noAutofit/>
          </a:bodyPr>
          <a:lstStyle/>
          <a:p>
            <a:pPr marL="152400" indent="0" algn="ctr">
              <a:lnSpc>
                <a:spcPct val="150000"/>
              </a:lnSpc>
              <a:spcBef>
                <a:spcPts val="200"/>
              </a:spcBef>
              <a:buNone/>
            </a:pPr>
            <a:r>
              <a:rPr lang="en-US" sz="2800" dirty="0">
                <a:effectLst/>
                <a:latin typeface="Anton" pitchFamily="2" charset="0"/>
                <a:ea typeface="Times New Roman" panose="02020603050405020304" pitchFamily="18" charset="0"/>
                <a:cs typeface="Times New Roman" panose="02020603050405020304" pitchFamily="18" charset="0"/>
              </a:rPr>
              <a:t>Objective of the study</a:t>
            </a:r>
            <a:endParaRPr lang="en-US" sz="2800" dirty="0">
              <a:latin typeface="Anton" pitchFamily="2" charset="0"/>
              <a:ea typeface="Times New Roman" panose="02020603050405020304" pitchFamily="18" charset="0"/>
              <a:cs typeface="Times New Roman" panose="02020603050405020304" pitchFamily="18" charset="0"/>
            </a:endParaRPr>
          </a:p>
          <a:p>
            <a:pPr marL="152400" indent="0">
              <a:lnSpc>
                <a:spcPct val="150000"/>
              </a:lnSpc>
              <a:spcBef>
                <a:spcPts val="200"/>
              </a:spcBef>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As a result of the problems identified above, this study has identified</a:t>
            </a:r>
            <a:r>
              <a:rPr lang="en-US" sz="2400" dirty="0">
                <a:latin typeface="Bahnschrift SemiBold Condensed" panose="020B0502040204020203" pitchFamily="34" charset="0"/>
                <a:ea typeface="Calibri" panose="020F0502020204030204" pitchFamily="34" charset="0"/>
                <a:cs typeface="Times New Roman" panose="02020603050405020304" pitchFamily="18" charset="0"/>
              </a:rPr>
              <a:t> </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the following objectives:</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To discover the percentage of Youth’s that have obtained better education and that its reflecting on their academic performance due to the benefits that Technological Development has brought to them in Nigeria.</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77338B4-D06B-430A-A375-326D270E12B1}"/>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239448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45"/>
          <p:cNvSpPr txBox="1">
            <a:spLocks noGrp="1"/>
          </p:cNvSpPr>
          <p:nvPr>
            <p:ph type="body" idx="1"/>
          </p:nvPr>
        </p:nvSpPr>
        <p:spPr>
          <a:xfrm>
            <a:off x="1434662" y="681990"/>
            <a:ext cx="6274676" cy="3657600"/>
          </a:xfrm>
          <a:prstGeom prst="rect">
            <a:avLst/>
          </a:prstGeom>
        </p:spPr>
        <p:txBody>
          <a:bodyPr spcFirstLastPara="1" wrap="square" lIns="91425" tIns="91425" rIns="91425" bIns="91425" anchor="t" anchorCtr="0">
            <a:noAutofit/>
          </a:bodyPr>
          <a:lstStyle/>
          <a:p>
            <a:pPr marL="152400" indent="0" algn="ctr">
              <a:lnSpc>
                <a:spcPct val="150000"/>
              </a:lnSpc>
              <a:spcBef>
                <a:spcPts val="200"/>
              </a:spcBef>
              <a:buNone/>
            </a:pPr>
            <a:r>
              <a:rPr lang="en-US" sz="2800" dirty="0">
                <a:effectLst/>
                <a:latin typeface="Anton" pitchFamily="2" charset="0"/>
                <a:ea typeface="Times New Roman" panose="02020603050405020304" pitchFamily="18" charset="0"/>
                <a:cs typeface="Times New Roman" panose="02020603050405020304" pitchFamily="18" charset="0"/>
              </a:rPr>
              <a:t>Research Question</a:t>
            </a:r>
            <a:endParaRPr lang="en-NG" sz="2800" dirty="0">
              <a:effectLst/>
              <a:latin typeface="Anton" pitchFamily="2" charset="0"/>
              <a:ea typeface="Times New Roman" panose="02020603050405020304" pitchFamily="18" charset="0"/>
              <a:cs typeface="Times New Roman" panose="02020603050405020304" pitchFamily="18" charset="0"/>
            </a:endParaRPr>
          </a:p>
          <a:p>
            <a:pPr marL="285750" lvl="0" indent="-285750" algn="just">
              <a:lnSpc>
                <a:spcPct val="150000"/>
              </a:lnSpc>
              <a:spcAft>
                <a:spcPts val="800"/>
              </a:spcAft>
              <a:buFont typeface="Wingdings" panose="05000000000000000000" pitchFamily="2" charset="2"/>
              <a:buChar char="Ø"/>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In What Ways Has the Technological development made an impact on the academic performance among Nigerian Youths in Akure South Local Government?</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285750" lvl="0" indent="-285750" algn="just">
              <a:lnSpc>
                <a:spcPct val="150000"/>
              </a:lnSpc>
              <a:spcAft>
                <a:spcPts val="800"/>
              </a:spcAft>
              <a:buFont typeface="Wingdings" panose="05000000000000000000" pitchFamily="2" charset="2"/>
              <a:buChar char="Ø"/>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Is it possible that the father and mother Education tells a lot about the child’s performance?</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77338B4-D06B-430A-A375-326D270E12B1}"/>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3385888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45"/>
          <p:cNvSpPr txBox="1">
            <a:spLocks noGrp="1"/>
          </p:cNvSpPr>
          <p:nvPr>
            <p:ph type="body" idx="1"/>
          </p:nvPr>
        </p:nvSpPr>
        <p:spPr>
          <a:xfrm>
            <a:off x="1434662" y="681990"/>
            <a:ext cx="6274676" cy="3544088"/>
          </a:xfrm>
          <a:prstGeom prst="rect">
            <a:avLst/>
          </a:prstGeom>
        </p:spPr>
        <p:txBody>
          <a:bodyPr spcFirstLastPara="1" wrap="square" lIns="91425" tIns="91425" rIns="91425" bIns="91425" anchor="t" anchorCtr="0">
            <a:noAutofit/>
          </a:bodyPr>
          <a:lstStyle/>
          <a:p>
            <a:pPr marL="152400" indent="0" algn="ctr">
              <a:lnSpc>
                <a:spcPct val="150000"/>
              </a:lnSpc>
              <a:spcBef>
                <a:spcPts val="200"/>
              </a:spcBef>
              <a:buNone/>
            </a:pPr>
            <a:r>
              <a:rPr lang="en-US" sz="2800" dirty="0">
                <a:effectLst/>
                <a:latin typeface="Anton" pitchFamily="2" charset="0"/>
                <a:ea typeface="Times New Roman" panose="02020603050405020304" pitchFamily="18" charset="0"/>
                <a:cs typeface="Times New Roman" panose="02020603050405020304" pitchFamily="18" charset="0"/>
              </a:rPr>
              <a:t>RESEARCH DESIGN</a:t>
            </a:r>
            <a:endParaRPr lang="en-NG" sz="2800" dirty="0">
              <a:effectLst/>
              <a:latin typeface="Anton" pitchFamily="2" charset="0"/>
              <a:ea typeface="Times New Roman" panose="02020603050405020304" pitchFamily="18" charset="0"/>
              <a:cs typeface="Times New Roman" panose="02020603050405020304" pitchFamily="18" charset="0"/>
            </a:endParaRPr>
          </a:p>
          <a:p>
            <a:pPr marL="152400" indent="0" algn="just">
              <a:lnSpc>
                <a:spcPct val="150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This study is to determine the impact of technological development on youths’ academic performance. Under this design, the questionnaires created were based on the research questions to discover the impact of technological development on youths academic performance.</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77338B4-D06B-430A-A375-326D270E12B1}"/>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6450552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3582" name="Google Shape;3582;p75"/>
          <p:cNvSpPr txBox="1">
            <a:spLocks noGrp="1"/>
          </p:cNvSpPr>
          <p:nvPr>
            <p:ph type="body" idx="1"/>
          </p:nvPr>
        </p:nvSpPr>
        <p:spPr>
          <a:xfrm>
            <a:off x="805825" y="276726"/>
            <a:ext cx="7532400" cy="4415591"/>
          </a:xfrm>
          <a:prstGeom prst="rect">
            <a:avLst/>
          </a:prstGeom>
        </p:spPr>
        <p:txBody>
          <a:bodyPr spcFirstLastPara="1" wrap="square" lIns="91425" tIns="91425" rIns="91425" bIns="91425" anchor="t" anchorCtr="0">
            <a:noAutofit/>
          </a:bodyPr>
          <a:lstStyle/>
          <a:p>
            <a:pPr marL="152400" indent="0" algn="ctr">
              <a:lnSpc>
                <a:spcPct val="150000"/>
              </a:lnSpc>
              <a:spcBef>
                <a:spcPts val="200"/>
              </a:spcBef>
              <a:buNone/>
            </a:pPr>
            <a:r>
              <a:rPr lang="en-US" sz="2800" dirty="0">
                <a:effectLst/>
                <a:latin typeface="Anton" pitchFamily="2" charset="0"/>
                <a:ea typeface="Times New Roman" panose="02020603050405020304" pitchFamily="18" charset="0"/>
                <a:cs typeface="Times New Roman" panose="02020603050405020304" pitchFamily="18" charset="0"/>
              </a:rPr>
              <a:t>RESEARCH HYPOTHESIS</a:t>
            </a:r>
            <a:endParaRPr lang="en-NG" sz="2800" dirty="0">
              <a:effectLst/>
              <a:latin typeface="Anton" pitchFamily="2" charset="0"/>
              <a:ea typeface="Times New Roman" panose="02020603050405020304" pitchFamily="18" charset="0"/>
              <a:cs typeface="Times New Roman" panose="02020603050405020304" pitchFamily="18" charset="0"/>
            </a:endParaRPr>
          </a:p>
          <a:p>
            <a:pPr marL="152400" indent="0" algn="just">
              <a:lnSpc>
                <a:spcPct val="150000"/>
              </a:lnSpc>
              <a:spcAft>
                <a:spcPts val="1000"/>
              </a:spcAft>
              <a:buNone/>
            </a:pPr>
            <a:r>
              <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rPr>
              <a:t>H0:</a:t>
            </a:r>
            <a:endParaRPr lang="en-NG"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indent="-342900" algn="just">
              <a:lnSpc>
                <a:spcPct val="150000"/>
              </a:lnSpc>
              <a:spcAft>
                <a:spcPts val="800"/>
              </a:spcAft>
            </a:pPr>
            <a:r>
              <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rPr>
              <a:t>There is no significant relationship between academic performance of the youth irrespective of having technology and mother’s education of the youth in Akure South Local Government</a:t>
            </a:r>
            <a:endParaRPr lang="en-NG"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indent="-342900" algn="just">
              <a:lnSpc>
                <a:spcPct val="150000"/>
              </a:lnSpc>
              <a:spcAft>
                <a:spcPts val="800"/>
              </a:spcAft>
            </a:pPr>
            <a:r>
              <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rPr>
              <a:t>There is no significant relationship between academic performance of the youth irrespective of having technology and father’s education of the youth in Akure South Local Government</a:t>
            </a:r>
            <a:endParaRPr lang="en-NG"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3AEE546-E886-4658-BE4B-D67C0802F915}"/>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38320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3582" name="Google Shape;3582;p75"/>
          <p:cNvSpPr txBox="1">
            <a:spLocks noGrp="1"/>
          </p:cNvSpPr>
          <p:nvPr>
            <p:ph type="body" idx="1"/>
          </p:nvPr>
        </p:nvSpPr>
        <p:spPr>
          <a:xfrm>
            <a:off x="805800" y="451537"/>
            <a:ext cx="7532400" cy="4415591"/>
          </a:xfrm>
          <a:prstGeom prst="rect">
            <a:avLst/>
          </a:prstGeom>
        </p:spPr>
        <p:txBody>
          <a:bodyPr spcFirstLastPara="1" wrap="square" lIns="91425" tIns="91425" rIns="91425" bIns="91425" anchor="t" anchorCtr="0">
            <a:noAutofit/>
          </a:bodyPr>
          <a:lstStyle/>
          <a:p>
            <a:pPr indent="-457200" algn="just">
              <a:lnSpc>
                <a:spcPct val="150000"/>
              </a:lnSpc>
              <a:spcAft>
                <a:spcPts val="800"/>
              </a:spcAft>
              <a:buFont typeface="+mj-lt"/>
              <a:buAutoNum type="arabicPeriod" startAt="3"/>
            </a:pPr>
            <a:r>
              <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rPr>
              <a:t>There is no significant relationship between academic performance of the youth and time spent on technological devices/ internet in Akure South Local Government</a:t>
            </a:r>
          </a:p>
          <a:p>
            <a:pPr indent="-457200" algn="just">
              <a:lnSpc>
                <a:spcPct val="150000"/>
              </a:lnSpc>
              <a:spcAft>
                <a:spcPts val="800"/>
              </a:spcAft>
              <a:buFont typeface="+mj-lt"/>
              <a:buAutoNum type="arabicPeriod" startAt="3"/>
            </a:pPr>
            <a:endPar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800"/>
              </a:spcAft>
              <a:buNone/>
            </a:pPr>
            <a:r>
              <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rPr>
              <a:t>H1:</a:t>
            </a:r>
            <a:endParaRPr lang="en-NG"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indent="-342900" algn="just">
              <a:lnSpc>
                <a:spcPct val="150000"/>
              </a:lnSpc>
              <a:spcAft>
                <a:spcPts val="800"/>
              </a:spcAft>
            </a:pPr>
            <a:r>
              <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rPr>
              <a:t>There is a significant relationship between academic performance of the youth irrespective of having technology and mother’s education of the youth in Akure South Local Government</a:t>
            </a:r>
          </a:p>
          <a:p>
            <a:pPr indent="-457200" algn="just">
              <a:lnSpc>
                <a:spcPct val="150000"/>
              </a:lnSpc>
              <a:spcAft>
                <a:spcPts val="800"/>
              </a:spcAft>
              <a:buFont typeface="+mj-lt"/>
              <a:buAutoNum type="arabicPeriod" startAt="3"/>
            </a:pPr>
            <a:endPar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endPar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3AEE546-E886-4658-BE4B-D67C0802F915}"/>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250913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3582" name="Google Shape;3582;p75"/>
          <p:cNvSpPr txBox="1">
            <a:spLocks noGrp="1"/>
          </p:cNvSpPr>
          <p:nvPr>
            <p:ph type="body" idx="1"/>
          </p:nvPr>
        </p:nvSpPr>
        <p:spPr>
          <a:xfrm>
            <a:off x="805825" y="1183341"/>
            <a:ext cx="7532400" cy="2998694"/>
          </a:xfrm>
          <a:prstGeom prst="rect">
            <a:avLst/>
          </a:prstGeom>
        </p:spPr>
        <p:txBody>
          <a:bodyPr spcFirstLastPara="1" wrap="square" lIns="91425" tIns="91425" rIns="91425" bIns="91425" anchor="t" anchorCtr="0">
            <a:noAutofit/>
          </a:bodyPr>
          <a:lstStyle/>
          <a:p>
            <a:pPr marL="342900" indent="-342900" algn="just">
              <a:lnSpc>
                <a:spcPct val="150000"/>
              </a:lnSpc>
              <a:spcAft>
                <a:spcPts val="800"/>
              </a:spcAft>
              <a:buFont typeface="+mj-lt"/>
              <a:buAutoNum type="arabicPeriod" startAt="2"/>
            </a:pPr>
            <a:r>
              <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rPr>
              <a:t>There is a significant relationship between academic performance of the youth irrespective of having technology and father’s education of the youth in Akure South Local Government</a:t>
            </a:r>
            <a:endParaRPr lang="en-NG" sz="20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mj-lt"/>
              <a:buAutoNum type="arabicPeriod" startAt="2"/>
            </a:pPr>
            <a:r>
              <a:rPr lang="en-US" sz="2000" dirty="0">
                <a:effectLst/>
                <a:latin typeface="Bahnschrift SemiBold Condensed" panose="020B0502040204020203" pitchFamily="34" charset="0"/>
                <a:ea typeface="Calibri" panose="020F0502020204030204" pitchFamily="34" charset="0"/>
                <a:cs typeface="Times New Roman" panose="02020603050405020304" pitchFamily="18" charset="0"/>
              </a:rPr>
              <a:t>There is a significant relationship between academic performance of the youth and time spent on technological devices/ internet in Akure South Local Government</a:t>
            </a:r>
          </a:p>
          <a:p>
            <a:pPr marL="152400" indent="0" algn="just">
              <a:lnSpc>
                <a:spcPct val="150000"/>
              </a:lnSpc>
              <a:spcAft>
                <a:spcPts val="1000"/>
              </a:spcAft>
              <a:buNone/>
            </a:pPr>
            <a:endParaRPr lang="en-NG" sz="15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5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127041A-5C25-430E-94D4-17146AD59F93}"/>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277067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3"/>
          <p:cNvSpPr txBox="1">
            <a:spLocks noGrp="1"/>
          </p:cNvSpPr>
          <p:nvPr>
            <p:ph type="title"/>
          </p:nvPr>
        </p:nvSpPr>
        <p:spPr>
          <a:xfrm>
            <a:off x="1763601" y="1646406"/>
            <a:ext cx="5616797" cy="1850687"/>
          </a:xfrm>
          <a:prstGeom prst="rect">
            <a:avLst/>
          </a:prstGeom>
        </p:spPr>
        <p:txBody>
          <a:bodyPr spcFirstLastPara="1" wrap="square" lIns="91425" tIns="91425" rIns="91425" bIns="91425" anchor="t" anchorCtr="0">
            <a:noAutofit/>
          </a:bodyPr>
          <a:lstStyle/>
          <a:p>
            <a:pPr marL="152400" indent="0" algn="ctr">
              <a:spcBef>
                <a:spcPts val="200"/>
              </a:spcBef>
              <a:buNone/>
            </a:pPr>
            <a:r>
              <a:rPr lang="en-US" sz="3200" dirty="0">
                <a:effectLst/>
                <a:latin typeface="Anton" pitchFamily="2" charset="0"/>
                <a:ea typeface="Times New Roman" panose="02020603050405020304" pitchFamily="18" charset="0"/>
                <a:cs typeface="Times New Roman" panose="02020603050405020304" pitchFamily="18" charset="0"/>
              </a:rPr>
              <a:t>Population/Sample Frame</a:t>
            </a:r>
            <a:br>
              <a:rPr lang="en-NG" sz="3200" b="1" dirty="0">
                <a:effectLst/>
                <a:latin typeface="Bahnschrift SemiBold Condensed" panose="020B0502040204020203" pitchFamily="34" charset="0"/>
                <a:ea typeface="Times New Roman" panose="02020603050405020304" pitchFamily="18" charset="0"/>
                <a:cs typeface="Times New Roman" panose="02020603050405020304" pitchFamily="18" charset="0"/>
              </a:rPr>
            </a:br>
            <a:r>
              <a:rPr lang="en-US" sz="2800" dirty="0">
                <a:effectLst/>
                <a:latin typeface="Bahnschrift SemiBold Condensed" panose="020B0502040204020203" pitchFamily="34" charset="0"/>
                <a:ea typeface="Calibri" panose="020F0502020204030204" pitchFamily="34" charset="0"/>
                <a:cs typeface="Times New Roman" panose="02020603050405020304" pitchFamily="18" charset="0"/>
              </a:rPr>
              <a:t>The sample frame for this study comprised of the youths at Akure south local government area</a:t>
            </a:r>
          </a:p>
        </p:txBody>
      </p:sp>
      <p:pic>
        <p:nvPicPr>
          <p:cNvPr id="3" name="Picture 2">
            <a:extLst>
              <a:ext uri="{FF2B5EF4-FFF2-40B4-BE49-F238E27FC236}">
                <a16:creationId xmlns:a16="http://schemas.microsoft.com/office/drawing/2014/main" id="{4CB62559-CB54-4DCB-B378-9FA859163A6A}"/>
              </a:ext>
            </a:extLst>
          </p:cNvPr>
          <p:cNvPicPr>
            <a:picLocks noChangeAspect="1"/>
          </p:cNvPicPr>
          <p:nvPr/>
        </p:nvPicPr>
        <p:blipFill>
          <a:blip r:embed="rId3"/>
          <a:stretch>
            <a:fillRect/>
          </a:stretch>
        </p:blipFill>
        <p:spPr>
          <a:xfrm>
            <a:off x="8571738" y="0"/>
            <a:ext cx="572262" cy="572262"/>
          </a:xfrm>
          <a:prstGeom prst="rect">
            <a:avLst/>
          </a:prstGeom>
        </p:spPr>
      </p:pic>
    </p:spTree>
    <p:extLst>
      <p:ext uri="{BB962C8B-B14F-4D97-AF65-F5344CB8AC3E}">
        <p14:creationId xmlns:p14="http://schemas.microsoft.com/office/powerpoint/2010/main" val="124713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82" name="Google Shape;3582;p75"/>
              <p:cNvSpPr txBox="1">
                <a:spLocks noGrp="1"/>
              </p:cNvSpPr>
              <p:nvPr>
                <p:ph type="body" idx="1"/>
              </p:nvPr>
            </p:nvSpPr>
            <p:spPr>
              <a:xfrm>
                <a:off x="805800" y="442868"/>
                <a:ext cx="7532400" cy="4271211"/>
              </a:xfrm>
              <a:prstGeom prst="rect">
                <a:avLst/>
              </a:prstGeom>
            </p:spPr>
            <p:txBody>
              <a:bodyPr spcFirstLastPara="1" wrap="square" lIns="91425" tIns="91425" rIns="91425" bIns="91425" anchor="t" anchorCtr="0">
                <a:noAutofit/>
              </a:bodyPr>
              <a:lstStyle/>
              <a:p>
                <a:pPr marL="152400" indent="0" algn="ctr">
                  <a:spcBef>
                    <a:spcPts val="200"/>
                  </a:spcBef>
                  <a:buNone/>
                </a:pPr>
                <a:r>
                  <a:rPr lang="en-US" sz="2800" dirty="0">
                    <a:effectLst/>
                    <a:latin typeface="Anton" pitchFamily="2" charset="0"/>
                    <a:ea typeface="Times New Roman" panose="02020603050405020304" pitchFamily="18" charset="0"/>
                    <a:cs typeface="Times New Roman" panose="02020603050405020304" pitchFamily="18" charset="0"/>
                  </a:rPr>
                  <a:t>Sample Size</a:t>
                </a:r>
                <a:endParaRPr lang="en-NG" sz="2800" dirty="0">
                  <a:effectLst/>
                  <a:latin typeface="Anton" pitchFamily="2" charset="0"/>
                  <a:ea typeface="Times New Roman" panose="02020603050405020304" pitchFamily="18" charset="0"/>
                  <a:cs typeface="Times New Roman" panose="02020603050405020304" pitchFamily="18" charset="0"/>
                </a:endParaRPr>
              </a:p>
              <a:p>
                <a:pPr marL="152400" indent="0" algn="just">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A sample of 385 youths were selected through simple random sampling technique and Interview. Using the formula for unknown population:</a:t>
                </a:r>
              </a:p>
              <a:p>
                <a:pPr marL="152400" indent="0" algn="just">
                  <a:spcAft>
                    <a:spcPts val="1000"/>
                  </a:spcAft>
                  <a:buNone/>
                </a:pPr>
                <a:r>
                  <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rPr>
                  <a:t>n</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 </a:t>
                </a:r>
                <a14:m>
                  <m:oMath xmlns:m="http://schemas.openxmlformats.org/officeDocument/2006/math">
                    <m:f>
                      <m:fPr>
                        <m:ctrlPr>
                          <a:rPr lang="en-NG" sz="2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NG"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𝑧</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2400" i="1">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NG"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𝑚</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spcAft>
                    <a:spcPts val="1000"/>
                  </a:spcAft>
                  <a:buNone/>
                </a:pPr>
                <a:r>
                  <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rPr>
                  <a:t>where:</a:t>
                </a:r>
              </a:p>
              <a:p>
                <a:pPr marL="152400" indent="0" algn="just">
                  <a:spcAft>
                    <a:spcPts val="1000"/>
                  </a:spcAft>
                  <a:buNone/>
                </a:pPr>
                <a:r>
                  <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rPr>
                  <a:t>n</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 Number of sample size that are meant to be used</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spcAft>
                    <a:spcPts val="1000"/>
                  </a:spcAft>
                  <a:buNone/>
                </a:pPr>
                <a:r>
                  <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rPr>
                  <a:t>m</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 Margin of error (margin error of 5%)</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spcAft>
                    <a:spcPts val="1000"/>
                  </a:spcAft>
                  <a:buNone/>
                </a:pPr>
                <a:r>
                  <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rPr>
                  <a:t>z</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 z-score (95% confidence interval)</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spcAft>
                    <a:spcPts val="1000"/>
                  </a:spcAft>
                  <a:buNone/>
                </a:pPr>
                <a:endPar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spcAft>
                    <a:spcPts val="1000"/>
                  </a:spcAft>
                  <a:buNone/>
                </a:pP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2400" dirty="0">
                  <a:effectLst/>
                  <a:latin typeface="Bodoni MT Condensed" panose="02070606080606020203" pitchFamily="18"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US" sz="2400" dirty="0">
                  <a:effectLst/>
                  <a:latin typeface="Bodoni MT Condensed" panose="02070606080606020203" pitchFamily="18"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5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5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mc:Choice>
        <mc:Fallback xmlns="">
          <p:sp>
            <p:nvSpPr>
              <p:cNvPr id="3582" name="Google Shape;3582;p75"/>
              <p:cNvSpPr txBox="1">
                <a:spLocks noGrp="1" noRot="1" noChangeAspect="1" noMove="1" noResize="1" noEditPoints="1" noAdjustHandles="1" noChangeArrowheads="1" noChangeShapeType="1" noTextEdit="1"/>
              </p:cNvSpPr>
              <p:nvPr>
                <p:ph type="body" idx="1"/>
              </p:nvPr>
            </p:nvSpPr>
            <p:spPr>
              <a:xfrm>
                <a:off x="805800" y="442868"/>
                <a:ext cx="7532400" cy="4271211"/>
              </a:xfrm>
              <a:prstGeom prst="rect">
                <a:avLst/>
              </a:prstGeom>
              <a:blipFill>
                <a:blip r:embed="rId3"/>
                <a:stretch>
                  <a:fillRect r="-1214" b="-6286"/>
                </a:stretch>
              </a:blipFill>
            </p:spPr>
            <p:txBody>
              <a:bodyPr/>
              <a:lstStyle/>
              <a:p>
                <a:r>
                  <a:rPr lang="en-NG">
                    <a:noFill/>
                  </a:rPr>
                  <a:t> </a:t>
                </a:r>
              </a:p>
            </p:txBody>
          </p:sp>
        </mc:Fallback>
      </mc:AlternateContent>
      <p:pic>
        <p:nvPicPr>
          <p:cNvPr id="3" name="Picture 2">
            <a:extLst>
              <a:ext uri="{FF2B5EF4-FFF2-40B4-BE49-F238E27FC236}">
                <a16:creationId xmlns:a16="http://schemas.microsoft.com/office/drawing/2014/main" id="{3127041A-5C25-430E-94D4-17146AD59F93}"/>
              </a:ext>
            </a:extLst>
          </p:cNvPr>
          <p:cNvPicPr>
            <a:picLocks noChangeAspect="1"/>
          </p:cNvPicPr>
          <p:nvPr/>
        </p:nvPicPr>
        <p:blipFill>
          <a:blip r:embed="rId4"/>
          <a:stretch>
            <a:fillRect/>
          </a:stretch>
        </p:blipFill>
        <p:spPr>
          <a:xfrm>
            <a:off x="8462010" y="0"/>
            <a:ext cx="681990" cy="681990"/>
          </a:xfrm>
          <a:prstGeom prst="rect">
            <a:avLst/>
          </a:prstGeom>
        </p:spPr>
      </p:pic>
    </p:spTree>
    <p:extLst>
      <p:ext uri="{BB962C8B-B14F-4D97-AF65-F5344CB8AC3E}">
        <p14:creationId xmlns:p14="http://schemas.microsoft.com/office/powerpoint/2010/main" val="3204462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82" name="Google Shape;3582;p75"/>
              <p:cNvSpPr txBox="1">
                <a:spLocks noGrp="1"/>
              </p:cNvSpPr>
              <p:nvPr>
                <p:ph type="body" idx="1"/>
              </p:nvPr>
            </p:nvSpPr>
            <p:spPr>
              <a:xfrm>
                <a:off x="805825" y="421105"/>
                <a:ext cx="7532400" cy="4271211"/>
              </a:xfrm>
              <a:prstGeom prst="rect">
                <a:avLst/>
              </a:prstGeom>
            </p:spPr>
            <p:txBody>
              <a:bodyPr spcFirstLastPara="1" wrap="square" lIns="91425" tIns="91425" rIns="91425" bIns="91425" anchor="t" anchorCtr="0">
                <a:noAutofit/>
              </a:bodyPr>
              <a:lstStyle/>
              <a:p>
                <a:pPr marL="152400" indent="0" algn="just">
                  <a:lnSpc>
                    <a:spcPct val="150000"/>
                  </a:lnSpc>
                  <a:spcAft>
                    <a:spcPts val="1000"/>
                  </a:spcAft>
                  <a:buNone/>
                </a:pPr>
                <a:r>
                  <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rPr>
                  <a:t>n</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 </a:t>
                </a:r>
                <a:r>
                  <a:rPr lang="en-US" sz="2400" dirty="0">
                    <a:latin typeface="Bahnschrift SemiBold Condensed" panose="020B0502040204020203" pitchFamily="34" charset="0"/>
                    <a:ea typeface="Calibri" panose="020F0502020204030204" pitchFamily="34" charset="0"/>
                    <a:cs typeface="Times New Roman" panose="02020603050405020304" pitchFamily="18" charset="0"/>
                  </a:rPr>
                  <a:t>, </a:t>
                </a:r>
                <a:r>
                  <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rPr>
                  <a:t>m </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0.05</a:t>
                </a:r>
                <a:r>
                  <a:rPr lang="en-US" sz="2400" dirty="0">
                    <a:latin typeface="Bahnschrift SemiBold Condensed" panose="020B0502040204020203" pitchFamily="34" charset="0"/>
                    <a:ea typeface="Calibri" panose="020F0502020204030204" pitchFamily="34" charset="0"/>
                    <a:cs typeface="Times New Roman" panose="02020603050405020304" pitchFamily="18" charset="0"/>
                  </a:rPr>
                  <a:t> , </a:t>
                </a:r>
                <a:r>
                  <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rPr>
                  <a:t>Z </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1.96</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r>
                  <a:rPr lang="en-US" sz="2400" b="1" dirty="0">
                    <a:effectLst/>
                    <a:latin typeface="Bahnschrift SemiBold Condensed" panose="020B0502040204020203" pitchFamily="34" charset="0"/>
                    <a:ea typeface="Calibri" panose="020F0502020204030204" pitchFamily="34" charset="0"/>
                    <a:cs typeface="Times New Roman" panose="02020603050405020304" pitchFamily="18" charset="0"/>
                  </a:rPr>
                  <a:t>n = </a:t>
                </a:r>
                <a14:m>
                  <m:oMath xmlns:m="http://schemas.openxmlformats.org/officeDocument/2006/math">
                    <m:f>
                      <m:fPr>
                        <m:ctrlPr>
                          <a:rPr lang="en-NG" sz="2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NG"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1.96)</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2400" i="1">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NG"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0.05)</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r>
                  <a:rPr lang="en-US" sz="2400" dirty="0">
                    <a:effectLst/>
                    <a:latin typeface="Bahnschrift SemiBold Condensed" panose="020B0502040204020203" pitchFamily="34" charset="0"/>
                    <a:ea typeface="SimSun" panose="02010600030101010101" pitchFamily="2" charset="-122"/>
                    <a:cs typeface="Times New Roman" panose="02020603050405020304" pitchFamily="18" charset="0"/>
                  </a:rPr>
                  <a:t> = 384.16 ≈ 385</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5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mc:Choice>
        <mc:Fallback xmlns="">
          <p:sp>
            <p:nvSpPr>
              <p:cNvPr id="3582" name="Google Shape;3582;p75"/>
              <p:cNvSpPr txBox="1">
                <a:spLocks noGrp="1" noRot="1" noChangeAspect="1" noMove="1" noResize="1" noEditPoints="1" noAdjustHandles="1" noChangeArrowheads="1" noChangeShapeType="1" noTextEdit="1"/>
              </p:cNvSpPr>
              <p:nvPr>
                <p:ph type="body" idx="1"/>
              </p:nvPr>
            </p:nvSpPr>
            <p:spPr>
              <a:xfrm>
                <a:off x="805825" y="421105"/>
                <a:ext cx="7532400" cy="4271211"/>
              </a:xfrm>
              <a:prstGeom prst="rect">
                <a:avLst/>
              </a:prstGeom>
              <a:blipFill>
                <a:blip r:embed="rId3"/>
                <a:stretch>
                  <a:fillRect/>
                </a:stretch>
              </a:blipFill>
            </p:spPr>
            <p:txBody>
              <a:bodyPr/>
              <a:lstStyle/>
              <a:p>
                <a:r>
                  <a:rPr lang="en-NG">
                    <a:noFill/>
                  </a:rPr>
                  <a:t> </a:t>
                </a:r>
              </a:p>
            </p:txBody>
          </p:sp>
        </mc:Fallback>
      </mc:AlternateContent>
      <p:pic>
        <p:nvPicPr>
          <p:cNvPr id="3" name="Picture 2">
            <a:extLst>
              <a:ext uri="{FF2B5EF4-FFF2-40B4-BE49-F238E27FC236}">
                <a16:creationId xmlns:a16="http://schemas.microsoft.com/office/drawing/2014/main" id="{6AF94031-DF4C-4FA5-BE57-86EE63CFE980}"/>
              </a:ext>
            </a:extLst>
          </p:cNvPr>
          <p:cNvPicPr>
            <a:picLocks noChangeAspect="1"/>
          </p:cNvPicPr>
          <p:nvPr/>
        </p:nvPicPr>
        <p:blipFill>
          <a:blip r:embed="rId4"/>
          <a:stretch>
            <a:fillRect/>
          </a:stretch>
        </p:blipFill>
        <p:spPr>
          <a:xfrm>
            <a:off x="8462010" y="0"/>
            <a:ext cx="681990" cy="681990"/>
          </a:xfrm>
          <a:prstGeom prst="rect">
            <a:avLst/>
          </a:prstGeom>
        </p:spPr>
      </p:pic>
    </p:spTree>
    <p:extLst>
      <p:ext uri="{BB962C8B-B14F-4D97-AF65-F5344CB8AC3E}">
        <p14:creationId xmlns:p14="http://schemas.microsoft.com/office/powerpoint/2010/main" val="173605320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2" name="Google Shape;802;p45"/>
          <p:cNvSpPr txBox="1">
            <a:spLocks noGrp="1"/>
          </p:cNvSpPr>
          <p:nvPr>
            <p:ph type="body" idx="1"/>
          </p:nvPr>
        </p:nvSpPr>
        <p:spPr>
          <a:xfrm>
            <a:off x="1442229" y="444285"/>
            <a:ext cx="6196263" cy="41555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Anton" pitchFamily="2" charset="0"/>
                <a:ea typeface="Roboto Condensed Light" panose="02000000000000000000" pitchFamily="2" charset="0"/>
                <a:cs typeface="Leelawadee" panose="020B0502040204020203" pitchFamily="34" charset="-34"/>
              </a:rPr>
              <a:t>About Zacrac</a:t>
            </a:r>
          </a:p>
          <a:p>
            <a:pPr marL="0" lvl="0" indent="0" algn="ctr" rtl="0">
              <a:spcBef>
                <a:spcPts val="0"/>
              </a:spcBef>
              <a:spcAft>
                <a:spcPts val="0"/>
              </a:spcAft>
              <a:buNone/>
            </a:pPr>
            <a:endParaRPr lang="en-US" sz="2400" dirty="0">
              <a:latin typeface="Bahnschrift SemiBold Condensed" panose="020B0502040204020203" pitchFamily="34" charset="0"/>
              <a:ea typeface="Roboto Condensed Light" panose="02000000000000000000" pitchFamily="2" charset="0"/>
              <a:cs typeface="Leelawadee" panose="020B0502040204020203" pitchFamily="34" charset="-34"/>
            </a:endParaRPr>
          </a:p>
          <a:p>
            <a:pPr marL="285750" lvl="0" indent="-285750" algn="l" rtl="0">
              <a:spcBef>
                <a:spcPts val="0"/>
              </a:spcBef>
              <a:spcAft>
                <a:spcPts val="0"/>
              </a:spcAft>
              <a:buFont typeface="Wingdings" panose="05000000000000000000" pitchFamily="2" charset="2"/>
              <a:buChar char="§"/>
            </a:pPr>
            <a:r>
              <a:rPr lang="en-US" sz="2400" dirty="0">
                <a:latin typeface="Bahnschrift SemiBold Condensed" panose="020B0502040204020203" pitchFamily="34" charset="0"/>
                <a:ea typeface="Roboto Condensed Light" panose="02000000000000000000" pitchFamily="2" charset="0"/>
                <a:cs typeface="Leelawadee" panose="020B0502040204020203" pitchFamily="34" charset="-34"/>
              </a:rPr>
              <a:t>Zacrac was established by </a:t>
            </a:r>
            <a:r>
              <a:rPr lang="en-US" sz="2400" dirty="0">
                <a:effectLst/>
                <a:latin typeface="Bahnschrift SemiBold Condensed" panose="020B0502040204020203" pitchFamily="34" charset="0"/>
                <a:ea typeface="Roboto Condensed Light" panose="02000000000000000000" pitchFamily="2" charset="0"/>
                <a:cs typeface="Leelawadee" panose="020B0502040204020203" pitchFamily="34" charset="-34"/>
              </a:rPr>
              <a:t>Engr. Adewale Adeyemo in September 2016</a:t>
            </a:r>
          </a:p>
          <a:p>
            <a:pPr marL="285750" lvl="0" indent="-285750" algn="l" rtl="0">
              <a:spcBef>
                <a:spcPts val="0"/>
              </a:spcBef>
              <a:spcAft>
                <a:spcPts val="0"/>
              </a:spcAft>
              <a:buFont typeface="Wingdings" panose="05000000000000000000" pitchFamily="2" charset="2"/>
              <a:buChar char="§"/>
            </a:pPr>
            <a:r>
              <a:rPr lang="en-US" sz="2400" dirty="0">
                <a:latin typeface="Bahnschrift SemiBold Condensed" panose="020B0502040204020203" pitchFamily="34" charset="0"/>
                <a:ea typeface="Roboto Condensed Light" panose="02000000000000000000" pitchFamily="2" charset="0"/>
                <a:cs typeface="Leelawadee" panose="020B0502040204020203" pitchFamily="34" charset="-34"/>
              </a:rPr>
              <a:t>Zacrac started as </a:t>
            </a:r>
            <a:r>
              <a:rPr lang="en-US" sz="2400" dirty="0">
                <a:effectLst/>
                <a:latin typeface="Bahnschrift SemiBold Condensed" panose="020B0502040204020203" pitchFamily="34" charset="0"/>
                <a:ea typeface="Roboto Condensed Light" panose="02000000000000000000" pitchFamily="2" charset="0"/>
                <a:cs typeface="Leelawadee" panose="020B0502040204020203" pitchFamily="34" charset="-34"/>
              </a:rPr>
              <a:t>the core in Market research and public opinion pool helping organizations conduct surveys, research their market and give feasibility studies, overall focused was on data collection. </a:t>
            </a:r>
          </a:p>
          <a:p>
            <a:pPr marL="285750" lvl="0" indent="-285750" algn="l" rtl="0">
              <a:spcBef>
                <a:spcPts val="0"/>
              </a:spcBef>
              <a:spcAft>
                <a:spcPts val="0"/>
              </a:spcAft>
              <a:buFont typeface="Wingdings" panose="05000000000000000000" pitchFamily="2" charset="2"/>
              <a:buChar char="§"/>
            </a:pPr>
            <a:r>
              <a:rPr lang="en-US" sz="2400" dirty="0">
                <a:latin typeface="Bahnschrift SemiBold Condensed" panose="020B0502040204020203" pitchFamily="34" charset="0"/>
                <a:ea typeface="Roboto Condensed Light" panose="02000000000000000000" pitchFamily="2" charset="0"/>
                <a:cs typeface="Leelawadee" panose="020B0502040204020203" pitchFamily="34" charset="-34"/>
              </a:rPr>
              <a:t>Zacrac offers training and developing solutions to individuals in the society in both data science and web development</a:t>
            </a:r>
          </a:p>
          <a:p>
            <a:pPr marL="152400" indent="0" algn="just">
              <a:lnSpc>
                <a:spcPct val="150000"/>
              </a:lnSpc>
              <a:spcAft>
                <a:spcPts val="1000"/>
              </a:spcAft>
              <a:buNone/>
            </a:pPr>
            <a:endParaRPr lang="en-NG"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77338B4-D06B-430A-A375-326D270E12B1}"/>
              </a:ext>
            </a:extLst>
          </p:cNvPr>
          <p:cNvPicPr>
            <a:picLocks noChangeAspect="1"/>
          </p:cNvPicPr>
          <p:nvPr/>
        </p:nvPicPr>
        <p:blipFill>
          <a:blip r:embed="rId3"/>
          <a:stretch>
            <a:fillRect/>
          </a:stretch>
        </p:blipFill>
        <p:spPr>
          <a:xfrm>
            <a:off x="8462010" y="0"/>
            <a:ext cx="681990" cy="681990"/>
          </a:xfrm>
          <a:prstGeom prst="rect">
            <a:avLst/>
          </a:prstGeom>
        </p:spPr>
      </p:pic>
      <p:grpSp>
        <p:nvGrpSpPr>
          <p:cNvPr id="5" name="Google Shape;912;p47">
            <a:extLst>
              <a:ext uri="{FF2B5EF4-FFF2-40B4-BE49-F238E27FC236}">
                <a16:creationId xmlns:a16="http://schemas.microsoft.com/office/drawing/2014/main" id="{59392D50-EDED-479C-8FFD-0CCDD4316D13}"/>
              </a:ext>
            </a:extLst>
          </p:cNvPr>
          <p:cNvGrpSpPr/>
          <p:nvPr/>
        </p:nvGrpSpPr>
        <p:grpSpPr>
          <a:xfrm>
            <a:off x="7235321" y="681990"/>
            <a:ext cx="1814086" cy="3950236"/>
            <a:chOff x="237300" y="968025"/>
            <a:chExt cx="2078000" cy="3905325"/>
          </a:xfrm>
        </p:grpSpPr>
        <p:sp>
          <p:nvSpPr>
            <p:cNvPr id="6" name="Google Shape;913;p47">
              <a:extLst>
                <a:ext uri="{FF2B5EF4-FFF2-40B4-BE49-F238E27FC236}">
                  <a16:creationId xmlns:a16="http://schemas.microsoft.com/office/drawing/2014/main" id="{88100EA4-92BC-4B04-82BB-C6B770701024}"/>
                </a:ext>
              </a:extLst>
            </p:cNvPr>
            <p:cNvSpPr/>
            <p:nvPr/>
          </p:nvSpPr>
          <p:spPr>
            <a:xfrm>
              <a:off x="763725" y="4619100"/>
              <a:ext cx="528075" cy="254250"/>
            </a:xfrm>
            <a:custGeom>
              <a:avLst/>
              <a:gdLst/>
              <a:ahLst/>
              <a:cxnLst/>
              <a:rect l="l" t="t" r="r" b="b"/>
              <a:pathLst>
                <a:path w="21123" h="10170" extrusionOk="0">
                  <a:moveTo>
                    <a:pt x="19589" y="0"/>
                  </a:moveTo>
                  <a:cubicBezTo>
                    <a:pt x="19588" y="0"/>
                    <a:pt x="19587" y="0"/>
                    <a:pt x="19587" y="0"/>
                  </a:cubicBezTo>
                  <a:lnTo>
                    <a:pt x="7947" y="7455"/>
                  </a:lnTo>
                  <a:cubicBezTo>
                    <a:pt x="7864" y="7455"/>
                    <a:pt x="7782" y="7454"/>
                    <a:pt x="7701" y="7454"/>
                  </a:cubicBezTo>
                  <a:cubicBezTo>
                    <a:pt x="800" y="7454"/>
                    <a:pt x="1" y="10169"/>
                    <a:pt x="1" y="10169"/>
                  </a:cubicBezTo>
                  <a:lnTo>
                    <a:pt x="15173" y="10169"/>
                  </a:lnTo>
                  <a:lnTo>
                    <a:pt x="19587" y="5101"/>
                  </a:lnTo>
                  <a:lnTo>
                    <a:pt x="19587" y="10169"/>
                  </a:lnTo>
                  <a:lnTo>
                    <a:pt x="21059" y="10169"/>
                  </a:lnTo>
                  <a:cubicBezTo>
                    <a:pt x="21059" y="10169"/>
                    <a:pt x="20993" y="5853"/>
                    <a:pt x="21059" y="2910"/>
                  </a:cubicBezTo>
                  <a:cubicBezTo>
                    <a:pt x="21123" y="31"/>
                    <a:pt x="19653" y="0"/>
                    <a:pt x="19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14;p47">
              <a:extLst>
                <a:ext uri="{FF2B5EF4-FFF2-40B4-BE49-F238E27FC236}">
                  <a16:creationId xmlns:a16="http://schemas.microsoft.com/office/drawing/2014/main" id="{CDDF99A7-443C-4EFA-8C5D-8555AA8D9420}"/>
                </a:ext>
              </a:extLst>
            </p:cNvPr>
            <p:cNvSpPr/>
            <p:nvPr/>
          </p:nvSpPr>
          <p:spPr>
            <a:xfrm>
              <a:off x="946850" y="4468675"/>
              <a:ext cx="306575" cy="338450"/>
            </a:xfrm>
            <a:custGeom>
              <a:avLst/>
              <a:gdLst/>
              <a:ahLst/>
              <a:cxnLst/>
              <a:rect l="l" t="t" r="r" b="b"/>
              <a:pathLst>
                <a:path w="12263" h="13538" extrusionOk="0">
                  <a:moveTo>
                    <a:pt x="6344" y="1"/>
                  </a:moveTo>
                  <a:lnTo>
                    <a:pt x="7227" y="6017"/>
                  </a:lnTo>
                  <a:lnTo>
                    <a:pt x="0" y="13538"/>
                  </a:lnTo>
                  <a:lnTo>
                    <a:pt x="3336" y="13538"/>
                  </a:lnTo>
                  <a:cubicBezTo>
                    <a:pt x="4872" y="13538"/>
                    <a:pt x="6377" y="12949"/>
                    <a:pt x="7554" y="11903"/>
                  </a:cubicBezTo>
                  <a:cubicBezTo>
                    <a:pt x="9090" y="10497"/>
                    <a:pt x="11216" y="8306"/>
                    <a:pt x="12262" y="6017"/>
                  </a:cubicBezTo>
                  <a:lnTo>
                    <a:pt x="12262" y="2257"/>
                  </a:lnTo>
                  <a:lnTo>
                    <a:pt x="63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15;p47">
              <a:extLst>
                <a:ext uri="{FF2B5EF4-FFF2-40B4-BE49-F238E27FC236}">
                  <a16:creationId xmlns:a16="http://schemas.microsoft.com/office/drawing/2014/main" id="{7C973919-0446-4EB4-9503-182770FC0B8A}"/>
                </a:ext>
              </a:extLst>
            </p:cNvPr>
            <p:cNvSpPr/>
            <p:nvPr/>
          </p:nvSpPr>
          <p:spPr>
            <a:xfrm>
              <a:off x="895350" y="2305700"/>
              <a:ext cx="407925" cy="2247200"/>
            </a:xfrm>
            <a:custGeom>
              <a:avLst/>
              <a:gdLst/>
              <a:ahLst/>
              <a:cxnLst/>
              <a:rect l="l" t="t" r="r" b="b"/>
              <a:pathLst>
                <a:path w="16317" h="89888" extrusionOk="0">
                  <a:moveTo>
                    <a:pt x="5298" y="0"/>
                  </a:moveTo>
                  <a:cubicBezTo>
                    <a:pt x="5298" y="0"/>
                    <a:pt x="0" y="12883"/>
                    <a:pt x="2911" y="49048"/>
                  </a:cubicBezTo>
                  <a:cubicBezTo>
                    <a:pt x="5821" y="85212"/>
                    <a:pt x="6704" y="89888"/>
                    <a:pt x="6704" y="89888"/>
                  </a:cubicBezTo>
                  <a:lnTo>
                    <a:pt x="16317" y="89724"/>
                  </a:lnTo>
                  <a:lnTo>
                    <a:pt x="140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16;p47">
              <a:extLst>
                <a:ext uri="{FF2B5EF4-FFF2-40B4-BE49-F238E27FC236}">
                  <a16:creationId xmlns:a16="http://schemas.microsoft.com/office/drawing/2014/main" id="{5145B992-97CA-4290-A302-D6E507887914}"/>
                </a:ext>
              </a:extLst>
            </p:cNvPr>
            <p:cNvSpPr/>
            <p:nvPr/>
          </p:nvSpPr>
          <p:spPr>
            <a:xfrm>
              <a:off x="1787250" y="4619100"/>
              <a:ext cx="528050" cy="254250"/>
            </a:xfrm>
            <a:custGeom>
              <a:avLst/>
              <a:gdLst/>
              <a:ahLst/>
              <a:cxnLst/>
              <a:rect l="l" t="t" r="r" b="b"/>
              <a:pathLst>
                <a:path w="21122" h="10170" extrusionOk="0">
                  <a:moveTo>
                    <a:pt x="1566" y="0"/>
                  </a:moveTo>
                  <a:cubicBezTo>
                    <a:pt x="1500" y="0"/>
                    <a:pt x="0" y="31"/>
                    <a:pt x="96" y="2910"/>
                  </a:cubicBezTo>
                  <a:cubicBezTo>
                    <a:pt x="162" y="5853"/>
                    <a:pt x="96" y="10169"/>
                    <a:pt x="96" y="10169"/>
                  </a:cubicBezTo>
                  <a:lnTo>
                    <a:pt x="1568" y="10169"/>
                  </a:lnTo>
                  <a:lnTo>
                    <a:pt x="1568" y="5101"/>
                  </a:lnTo>
                  <a:lnTo>
                    <a:pt x="5982" y="10169"/>
                  </a:lnTo>
                  <a:lnTo>
                    <a:pt x="21121" y="10169"/>
                  </a:lnTo>
                  <a:cubicBezTo>
                    <a:pt x="21121" y="10169"/>
                    <a:pt x="20323" y="7454"/>
                    <a:pt x="13422" y="7454"/>
                  </a:cubicBezTo>
                  <a:cubicBezTo>
                    <a:pt x="13340" y="7454"/>
                    <a:pt x="13258" y="7455"/>
                    <a:pt x="13176" y="7455"/>
                  </a:cubicBezTo>
                  <a:lnTo>
                    <a:pt x="1568" y="0"/>
                  </a:lnTo>
                  <a:cubicBezTo>
                    <a:pt x="1568" y="0"/>
                    <a:pt x="1567" y="0"/>
                    <a:pt x="1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17;p47">
              <a:extLst>
                <a:ext uri="{FF2B5EF4-FFF2-40B4-BE49-F238E27FC236}">
                  <a16:creationId xmlns:a16="http://schemas.microsoft.com/office/drawing/2014/main" id="{329E9DFF-FEF7-4C0A-8693-AF0C5D5219F5}"/>
                </a:ext>
              </a:extLst>
            </p:cNvPr>
            <p:cNvSpPr/>
            <p:nvPr/>
          </p:nvSpPr>
          <p:spPr>
            <a:xfrm>
              <a:off x="1731600" y="4361600"/>
              <a:ext cx="401400" cy="445525"/>
            </a:xfrm>
            <a:custGeom>
              <a:avLst/>
              <a:gdLst/>
              <a:ahLst/>
              <a:cxnLst/>
              <a:rect l="l" t="t" r="r" b="b"/>
              <a:pathLst>
                <a:path w="16056" h="17821" extrusionOk="0">
                  <a:moveTo>
                    <a:pt x="5886" y="0"/>
                  </a:moveTo>
                  <a:lnTo>
                    <a:pt x="1" y="2256"/>
                  </a:lnTo>
                  <a:lnTo>
                    <a:pt x="3794" y="10300"/>
                  </a:lnTo>
                  <a:cubicBezTo>
                    <a:pt x="4840" y="12589"/>
                    <a:pt x="6933" y="14780"/>
                    <a:pt x="8502" y="16186"/>
                  </a:cubicBezTo>
                  <a:cubicBezTo>
                    <a:pt x="9647" y="17232"/>
                    <a:pt x="11151" y="17821"/>
                    <a:pt x="12720" y="17821"/>
                  </a:cubicBezTo>
                  <a:lnTo>
                    <a:pt x="16056" y="17821"/>
                  </a:lnTo>
                  <a:lnTo>
                    <a:pt x="8797" y="10300"/>
                  </a:lnTo>
                  <a:lnTo>
                    <a:pt x="5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8;p47">
              <a:extLst>
                <a:ext uri="{FF2B5EF4-FFF2-40B4-BE49-F238E27FC236}">
                  <a16:creationId xmlns:a16="http://schemas.microsoft.com/office/drawing/2014/main" id="{E95E6210-277E-44E2-96C0-5B4F703BA7B3}"/>
                </a:ext>
              </a:extLst>
            </p:cNvPr>
            <p:cNvSpPr/>
            <p:nvPr/>
          </p:nvSpPr>
          <p:spPr>
            <a:xfrm>
              <a:off x="1030225" y="2305700"/>
              <a:ext cx="967075" cy="2257000"/>
            </a:xfrm>
            <a:custGeom>
              <a:avLst/>
              <a:gdLst/>
              <a:ahLst/>
              <a:cxnLst/>
              <a:rect l="l" t="t" r="r" b="b"/>
              <a:pathLst>
                <a:path w="38683" h="90280" extrusionOk="0">
                  <a:moveTo>
                    <a:pt x="2715" y="0"/>
                  </a:moveTo>
                  <a:lnTo>
                    <a:pt x="1" y="6932"/>
                  </a:lnTo>
                  <a:lnTo>
                    <a:pt x="28415" y="90280"/>
                  </a:lnTo>
                  <a:lnTo>
                    <a:pt x="38683" y="89724"/>
                  </a:lnTo>
                  <a:cubicBezTo>
                    <a:pt x="38683" y="89724"/>
                    <a:pt x="28088" y="44437"/>
                    <a:pt x="22693" y="25211"/>
                  </a:cubicBezTo>
                  <a:cubicBezTo>
                    <a:pt x="17690" y="7554"/>
                    <a:pt x="14878" y="0"/>
                    <a:pt x="148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9;p47">
              <a:extLst>
                <a:ext uri="{FF2B5EF4-FFF2-40B4-BE49-F238E27FC236}">
                  <a16:creationId xmlns:a16="http://schemas.microsoft.com/office/drawing/2014/main" id="{BFBA0C3C-605D-4BFE-8DE3-D00D3DAF6216}"/>
                </a:ext>
              </a:extLst>
            </p:cNvPr>
            <p:cNvSpPr/>
            <p:nvPr/>
          </p:nvSpPr>
          <p:spPr>
            <a:xfrm>
              <a:off x="1136500" y="2787175"/>
              <a:ext cx="132450" cy="380150"/>
            </a:xfrm>
            <a:custGeom>
              <a:avLst/>
              <a:gdLst/>
              <a:ahLst/>
              <a:cxnLst/>
              <a:rect l="l" t="t" r="r" b="b"/>
              <a:pathLst>
                <a:path w="5298" h="15206" fill="none" extrusionOk="0">
                  <a:moveTo>
                    <a:pt x="5297" y="15205"/>
                  </a:moveTo>
                  <a:lnTo>
                    <a:pt x="0" y="0"/>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0;p47">
              <a:extLst>
                <a:ext uri="{FF2B5EF4-FFF2-40B4-BE49-F238E27FC236}">
                  <a16:creationId xmlns:a16="http://schemas.microsoft.com/office/drawing/2014/main" id="{054808C8-0E6D-43E7-9C20-5FE45DA684F2}"/>
                </a:ext>
              </a:extLst>
            </p:cNvPr>
            <p:cNvSpPr/>
            <p:nvPr/>
          </p:nvSpPr>
          <p:spPr>
            <a:xfrm>
              <a:off x="952833" y="1102400"/>
              <a:ext cx="757800" cy="450950"/>
            </a:xfrm>
            <a:custGeom>
              <a:avLst/>
              <a:gdLst/>
              <a:ahLst/>
              <a:cxnLst/>
              <a:rect l="l" t="t" r="r" b="b"/>
              <a:pathLst>
                <a:path w="30312" h="18038" extrusionOk="0">
                  <a:moveTo>
                    <a:pt x="25112" y="0"/>
                  </a:moveTo>
                  <a:lnTo>
                    <a:pt x="7946" y="1799"/>
                  </a:lnTo>
                  <a:cubicBezTo>
                    <a:pt x="7946" y="1799"/>
                    <a:pt x="6932" y="5952"/>
                    <a:pt x="2878" y="7325"/>
                  </a:cubicBezTo>
                  <a:cubicBezTo>
                    <a:pt x="0" y="8306"/>
                    <a:pt x="948" y="12393"/>
                    <a:pt x="948" y="12393"/>
                  </a:cubicBezTo>
                  <a:cubicBezTo>
                    <a:pt x="7886" y="16914"/>
                    <a:pt x="15104" y="18038"/>
                    <a:pt x="20567" y="18038"/>
                  </a:cubicBezTo>
                  <a:cubicBezTo>
                    <a:pt x="25971" y="18038"/>
                    <a:pt x="29657" y="16938"/>
                    <a:pt x="29657" y="16938"/>
                  </a:cubicBezTo>
                  <a:cubicBezTo>
                    <a:pt x="30311" y="12328"/>
                    <a:pt x="25047" y="12785"/>
                    <a:pt x="25864" y="8012"/>
                  </a:cubicBezTo>
                  <a:cubicBezTo>
                    <a:pt x="26355" y="5298"/>
                    <a:pt x="26093" y="2551"/>
                    <a:pt x="25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p47">
              <a:extLst>
                <a:ext uri="{FF2B5EF4-FFF2-40B4-BE49-F238E27FC236}">
                  <a16:creationId xmlns:a16="http://schemas.microsoft.com/office/drawing/2014/main" id="{764761BE-789F-47BA-8FA0-D3047A74AD7A}"/>
                </a:ext>
              </a:extLst>
            </p:cNvPr>
            <p:cNvSpPr/>
            <p:nvPr/>
          </p:nvSpPr>
          <p:spPr>
            <a:xfrm>
              <a:off x="1136500" y="968025"/>
              <a:ext cx="472500" cy="415925"/>
            </a:xfrm>
            <a:custGeom>
              <a:avLst/>
              <a:gdLst/>
              <a:ahLst/>
              <a:cxnLst/>
              <a:rect l="l" t="t" r="r" b="b"/>
              <a:pathLst>
                <a:path w="18900" h="16637" extrusionOk="0">
                  <a:moveTo>
                    <a:pt x="9292" y="0"/>
                  </a:moveTo>
                  <a:cubicBezTo>
                    <a:pt x="4897" y="0"/>
                    <a:pt x="1128" y="2982"/>
                    <a:pt x="589" y="7141"/>
                  </a:cubicBezTo>
                  <a:cubicBezTo>
                    <a:pt x="0" y="11686"/>
                    <a:pt x="3466" y="15904"/>
                    <a:pt x="8371" y="16558"/>
                  </a:cubicBezTo>
                  <a:cubicBezTo>
                    <a:pt x="8787" y="16611"/>
                    <a:pt x="9200" y="16637"/>
                    <a:pt x="9608" y="16637"/>
                  </a:cubicBezTo>
                  <a:cubicBezTo>
                    <a:pt x="14003" y="16637"/>
                    <a:pt x="17773" y="13655"/>
                    <a:pt x="18311" y="9495"/>
                  </a:cubicBezTo>
                  <a:cubicBezTo>
                    <a:pt x="18900" y="4950"/>
                    <a:pt x="15434" y="732"/>
                    <a:pt x="10529" y="78"/>
                  </a:cubicBezTo>
                  <a:cubicBezTo>
                    <a:pt x="10113" y="26"/>
                    <a:pt x="9700" y="0"/>
                    <a:pt x="92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2;p47">
              <a:extLst>
                <a:ext uri="{FF2B5EF4-FFF2-40B4-BE49-F238E27FC236}">
                  <a16:creationId xmlns:a16="http://schemas.microsoft.com/office/drawing/2014/main" id="{8F04D4FC-9683-4761-8477-E81328B1BC46}"/>
                </a:ext>
              </a:extLst>
            </p:cNvPr>
            <p:cNvSpPr/>
            <p:nvPr/>
          </p:nvSpPr>
          <p:spPr>
            <a:xfrm>
              <a:off x="1230500" y="1346825"/>
              <a:ext cx="169250" cy="340900"/>
            </a:xfrm>
            <a:custGeom>
              <a:avLst/>
              <a:gdLst/>
              <a:ahLst/>
              <a:cxnLst/>
              <a:rect l="l" t="t" r="r" b="b"/>
              <a:pathLst>
                <a:path w="6770" h="13636" extrusionOk="0">
                  <a:moveTo>
                    <a:pt x="6769" y="0"/>
                  </a:moveTo>
                  <a:lnTo>
                    <a:pt x="2028" y="785"/>
                  </a:lnTo>
                  <a:lnTo>
                    <a:pt x="1" y="12785"/>
                  </a:lnTo>
                  <a:lnTo>
                    <a:pt x="6573" y="13635"/>
                  </a:lnTo>
                  <a:lnTo>
                    <a:pt x="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3;p47">
              <a:extLst>
                <a:ext uri="{FF2B5EF4-FFF2-40B4-BE49-F238E27FC236}">
                  <a16:creationId xmlns:a16="http://schemas.microsoft.com/office/drawing/2014/main" id="{384213D8-8258-4249-BAC3-6E084E5541C0}"/>
                </a:ext>
              </a:extLst>
            </p:cNvPr>
            <p:cNvSpPr/>
            <p:nvPr/>
          </p:nvSpPr>
          <p:spPr>
            <a:xfrm>
              <a:off x="1251750" y="1387700"/>
              <a:ext cx="127550" cy="153700"/>
            </a:xfrm>
            <a:custGeom>
              <a:avLst/>
              <a:gdLst/>
              <a:ahLst/>
              <a:cxnLst/>
              <a:rect l="l" t="t" r="r" b="b"/>
              <a:pathLst>
                <a:path w="5102" h="6148" extrusionOk="0">
                  <a:moveTo>
                    <a:pt x="1047" y="0"/>
                  </a:moveTo>
                  <a:lnTo>
                    <a:pt x="1" y="6147"/>
                  </a:lnTo>
                  <a:lnTo>
                    <a:pt x="5102" y="2354"/>
                  </a:lnTo>
                  <a:lnTo>
                    <a:pt x="10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4;p47">
              <a:extLst>
                <a:ext uri="{FF2B5EF4-FFF2-40B4-BE49-F238E27FC236}">
                  <a16:creationId xmlns:a16="http://schemas.microsoft.com/office/drawing/2014/main" id="{D81F48DB-3A3B-469E-AF16-3CC949FB22B9}"/>
                </a:ext>
              </a:extLst>
            </p:cNvPr>
            <p:cNvSpPr/>
            <p:nvPr/>
          </p:nvSpPr>
          <p:spPr>
            <a:xfrm>
              <a:off x="1094800" y="1213700"/>
              <a:ext cx="128375" cy="130050"/>
            </a:xfrm>
            <a:custGeom>
              <a:avLst/>
              <a:gdLst/>
              <a:ahLst/>
              <a:cxnLst/>
              <a:rect l="l" t="t" r="r" b="b"/>
              <a:pathLst>
                <a:path w="5135" h="5202" extrusionOk="0">
                  <a:moveTo>
                    <a:pt x="2847" y="1"/>
                  </a:moveTo>
                  <a:cubicBezTo>
                    <a:pt x="2675" y="1"/>
                    <a:pt x="2490" y="30"/>
                    <a:pt x="2290" y="94"/>
                  </a:cubicBezTo>
                  <a:cubicBezTo>
                    <a:pt x="1" y="813"/>
                    <a:pt x="1636" y="4573"/>
                    <a:pt x="3794" y="5162"/>
                  </a:cubicBezTo>
                  <a:cubicBezTo>
                    <a:pt x="3896" y="5189"/>
                    <a:pt x="3999" y="5201"/>
                    <a:pt x="4101" y="5201"/>
                  </a:cubicBezTo>
                  <a:cubicBezTo>
                    <a:pt x="4614" y="5201"/>
                    <a:pt x="5074" y="4874"/>
                    <a:pt x="5102" y="4410"/>
                  </a:cubicBezTo>
                  <a:cubicBezTo>
                    <a:pt x="5134" y="3560"/>
                    <a:pt x="5004" y="2709"/>
                    <a:pt x="4742" y="1925"/>
                  </a:cubicBezTo>
                  <a:cubicBezTo>
                    <a:pt x="4380" y="951"/>
                    <a:pt x="3829" y="1"/>
                    <a:pt x="2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5;p47">
              <a:extLst>
                <a:ext uri="{FF2B5EF4-FFF2-40B4-BE49-F238E27FC236}">
                  <a16:creationId xmlns:a16="http://schemas.microsoft.com/office/drawing/2014/main" id="{05468B63-881E-4EDB-8522-82799903D2DC}"/>
                </a:ext>
              </a:extLst>
            </p:cNvPr>
            <p:cNvSpPr/>
            <p:nvPr/>
          </p:nvSpPr>
          <p:spPr>
            <a:xfrm>
              <a:off x="1140575" y="1001350"/>
              <a:ext cx="467625" cy="463175"/>
            </a:xfrm>
            <a:custGeom>
              <a:avLst/>
              <a:gdLst/>
              <a:ahLst/>
              <a:cxnLst/>
              <a:rect l="l" t="t" r="r" b="b"/>
              <a:pathLst>
                <a:path w="18705" h="18527" extrusionOk="0">
                  <a:moveTo>
                    <a:pt x="7832" y="1"/>
                  </a:moveTo>
                  <a:cubicBezTo>
                    <a:pt x="7620" y="1"/>
                    <a:pt x="7407" y="7"/>
                    <a:pt x="7194" y="21"/>
                  </a:cubicBezTo>
                  <a:cubicBezTo>
                    <a:pt x="5069" y="151"/>
                    <a:pt x="2257" y="1100"/>
                    <a:pt x="1407" y="4827"/>
                  </a:cubicBezTo>
                  <a:cubicBezTo>
                    <a:pt x="1" y="11040"/>
                    <a:pt x="295" y="15160"/>
                    <a:pt x="3042" y="17285"/>
                  </a:cubicBezTo>
                  <a:cubicBezTo>
                    <a:pt x="4087" y="18114"/>
                    <a:pt x="5202" y="18526"/>
                    <a:pt x="6491" y="18526"/>
                  </a:cubicBezTo>
                  <a:cubicBezTo>
                    <a:pt x="7540" y="18526"/>
                    <a:pt x="8704" y="18253"/>
                    <a:pt x="10039" y="17710"/>
                  </a:cubicBezTo>
                  <a:cubicBezTo>
                    <a:pt x="11151" y="17253"/>
                    <a:pt x="12786" y="15258"/>
                    <a:pt x="13211" y="14081"/>
                  </a:cubicBezTo>
                  <a:lnTo>
                    <a:pt x="14486" y="10844"/>
                  </a:lnTo>
                  <a:cubicBezTo>
                    <a:pt x="14486" y="10844"/>
                    <a:pt x="18704" y="3781"/>
                    <a:pt x="11805" y="838"/>
                  </a:cubicBezTo>
                  <a:cubicBezTo>
                    <a:pt x="10533" y="273"/>
                    <a:pt x="9188" y="1"/>
                    <a:pt x="7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6;p47">
              <a:extLst>
                <a:ext uri="{FF2B5EF4-FFF2-40B4-BE49-F238E27FC236}">
                  <a16:creationId xmlns:a16="http://schemas.microsoft.com/office/drawing/2014/main" id="{1B997FE4-8F67-424B-A4A6-6D35C8506E1A}"/>
                </a:ext>
              </a:extLst>
            </p:cNvPr>
            <p:cNvSpPr/>
            <p:nvPr/>
          </p:nvSpPr>
          <p:spPr>
            <a:xfrm>
              <a:off x="1225600" y="1258525"/>
              <a:ext cx="23725" cy="44175"/>
            </a:xfrm>
            <a:custGeom>
              <a:avLst/>
              <a:gdLst/>
              <a:ahLst/>
              <a:cxnLst/>
              <a:rect l="l" t="t" r="r" b="b"/>
              <a:pathLst>
                <a:path w="949" h="1767" fill="none" extrusionOk="0">
                  <a:moveTo>
                    <a:pt x="949" y="1"/>
                  </a:moveTo>
                  <a:lnTo>
                    <a:pt x="0" y="1309"/>
                  </a:lnTo>
                  <a:lnTo>
                    <a:pt x="720" y="1767"/>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7;p47">
              <a:extLst>
                <a:ext uri="{FF2B5EF4-FFF2-40B4-BE49-F238E27FC236}">
                  <a16:creationId xmlns:a16="http://schemas.microsoft.com/office/drawing/2014/main" id="{87B5CA0B-B694-463C-B319-AB87896FD2E3}"/>
                </a:ext>
              </a:extLst>
            </p:cNvPr>
            <p:cNvSpPr/>
            <p:nvPr/>
          </p:nvSpPr>
          <p:spPr>
            <a:xfrm>
              <a:off x="1165925" y="1103150"/>
              <a:ext cx="83400" cy="33300"/>
            </a:xfrm>
            <a:custGeom>
              <a:avLst/>
              <a:gdLst/>
              <a:ahLst/>
              <a:cxnLst/>
              <a:rect l="l" t="t" r="r" b="b"/>
              <a:pathLst>
                <a:path w="3336" h="1332" extrusionOk="0">
                  <a:moveTo>
                    <a:pt x="1747" y="0"/>
                  </a:moveTo>
                  <a:cubicBezTo>
                    <a:pt x="1165" y="0"/>
                    <a:pt x="591" y="226"/>
                    <a:pt x="131" y="624"/>
                  </a:cubicBezTo>
                  <a:cubicBezTo>
                    <a:pt x="1" y="723"/>
                    <a:pt x="1" y="919"/>
                    <a:pt x="99" y="1082"/>
                  </a:cubicBezTo>
                  <a:cubicBezTo>
                    <a:pt x="202" y="1237"/>
                    <a:pt x="367" y="1331"/>
                    <a:pt x="561" y="1331"/>
                  </a:cubicBezTo>
                  <a:cubicBezTo>
                    <a:pt x="612" y="1331"/>
                    <a:pt x="665" y="1325"/>
                    <a:pt x="720" y="1311"/>
                  </a:cubicBezTo>
                  <a:cubicBezTo>
                    <a:pt x="1103" y="1263"/>
                    <a:pt x="1503" y="1233"/>
                    <a:pt x="1909" y="1233"/>
                  </a:cubicBezTo>
                  <a:cubicBezTo>
                    <a:pt x="2057" y="1233"/>
                    <a:pt x="2206" y="1237"/>
                    <a:pt x="2355" y="1246"/>
                  </a:cubicBezTo>
                  <a:cubicBezTo>
                    <a:pt x="3336" y="1246"/>
                    <a:pt x="3172" y="592"/>
                    <a:pt x="3172" y="592"/>
                  </a:cubicBezTo>
                  <a:cubicBezTo>
                    <a:pt x="3172" y="592"/>
                    <a:pt x="3009" y="3"/>
                    <a:pt x="1864" y="3"/>
                  </a:cubicBezTo>
                  <a:cubicBezTo>
                    <a:pt x="1825" y="1"/>
                    <a:pt x="1786" y="0"/>
                    <a:pt x="1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8;p47">
              <a:extLst>
                <a:ext uri="{FF2B5EF4-FFF2-40B4-BE49-F238E27FC236}">
                  <a16:creationId xmlns:a16="http://schemas.microsoft.com/office/drawing/2014/main" id="{84219927-BF89-48FE-9F1E-7DB0AC1A04EB}"/>
                </a:ext>
              </a:extLst>
            </p:cNvPr>
            <p:cNvSpPr/>
            <p:nvPr/>
          </p:nvSpPr>
          <p:spPr>
            <a:xfrm>
              <a:off x="1304075" y="1114775"/>
              <a:ext cx="130825" cy="53900"/>
            </a:xfrm>
            <a:custGeom>
              <a:avLst/>
              <a:gdLst/>
              <a:ahLst/>
              <a:cxnLst/>
              <a:rect l="l" t="t" r="r" b="b"/>
              <a:pathLst>
                <a:path w="5233" h="2156" extrusionOk="0">
                  <a:moveTo>
                    <a:pt x="1360" y="1"/>
                  </a:moveTo>
                  <a:cubicBezTo>
                    <a:pt x="607" y="1"/>
                    <a:pt x="426" y="290"/>
                    <a:pt x="426" y="290"/>
                  </a:cubicBezTo>
                  <a:cubicBezTo>
                    <a:pt x="426" y="290"/>
                    <a:pt x="1" y="879"/>
                    <a:pt x="1374" y="1173"/>
                  </a:cubicBezTo>
                  <a:cubicBezTo>
                    <a:pt x="2289" y="1402"/>
                    <a:pt x="3238" y="1696"/>
                    <a:pt x="4153" y="2089"/>
                  </a:cubicBezTo>
                  <a:cubicBezTo>
                    <a:pt x="4282" y="2131"/>
                    <a:pt x="4416" y="2156"/>
                    <a:pt x="4549" y="2156"/>
                  </a:cubicBezTo>
                  <a:cubicBezTo>
                    <a:pt x="4720" y="2156"/>
                    <a:pt x="4889" y="2115"/>
                    <a:pt x="5036" y="2023"/>
                  </a:cubicBezTo>
                  <a:cubicBezTo>
                    <a:pt x="5232" y="1925"/>
                    <a:pt x="5232" y="1696"/>
                    <a:pt x="5101" y="1565"/>
                  </a:cubicBezTo>
                  <a:cubicBezTo>
                    <a:pt x="4317" y="879"/>
                    <a:pt x="3368" y="388"/>
                    <a:pt x="2355" y="127"/>
                  </a:cubicBezTo>
                  <a:cubicBezTo>
                    <a:pt x="1945" y="35"/>
                    <a:pt x="1619"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29;p47">
              <a:extLst>
                <a:ext uri="{FF2B5EF4-FFF2-40B4-BE49-F238E27FC236}">
                  <a16:creationId xmlns:a16="http://schemas.microsoft.com/office/drawing/2014/main" id="{FF658D3A-C832-40B6-A1C6-493FE9E33BA5}"/>
                </a:ext>
              </a:extLst>
            </p:cNvPr>
            <p:cNvSpPr/>
            <p:nvPr/>
          </p:nvSpPr>
          <p:spPr>
            <a:xfrm>
              <a:off x="1292625" y="1204225"/>
              <a:ext cx="100575" cy="48775"/>
            </a:xfrm>
            <a:custGeom>
              <a:avLst/>
              <a:gdLst/>
              <a:ahLst/>
              <a:cxnLst/>
              <a:rect l="l" t="t" r="r" b="b"/>
              <a:pathLst>
                <a:path w="4023" h="1951" extrusionOk="0">
                  <a:moveTo>
                    <a:pt x="1712" y="1"/>
                  </a:moveTo>
                  <a:cubicBezTo>
                    <a:pt x="457" y="1"/>
                    <a:pt x="1" y="1127"/>
                    <a:pt x="1" y="1127"/>
                  </a:cubicBezTo>
                  <a:cubicBezTo>
                    <a:pt x="760" y="1740"/>
                    <a:pt x="1443" y="1950"/>
                    <a:pt x="2022" y="1950"/>
                  </a:cubicBezTo>
                  <a:cubicBezTo>
                    <a:pt x="3262" y="1950"/>
                    <a:pt x="4023" y="985"/>
                    <a:pt x="4023" y="963"/>
                  </a:cubicBezTo>
                  <a:cubicBezTo>
                    <a:pt x="3056" y="246"/>
                    <a:pt x="2297"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0;p47">
              <a:extLst>
                <a:ext uri="{FF2B5EF4-FFF2-40B4-BE49-F238E27FC236}">
                  <a16:creationId xmlns:a16="http://schemas.microsoft.com/office/drawing/2014/main" id="{2D99E935-99DB-4572-AE93-2C282CD3A720}"/>
                </a:ext>
              </a:extLst>
            </p:cNvPr>
            <p:cNvSpPr/>
            <p:nvPr/>
          </p:nvSpPr>
          <p:spPr>
            <a:xfrm>
              <a:off x="1309300" y="1203875"/>
              <a:ext cx="61825" cy="51400"/>
            </a:xfrm>
            <a:custGeom>
              <a:avLst/>
              <a:gdLst/>
              <a:ahLst/>
              <a:cxnLst/>
              <a:rect l="l" t="t" r="r" b="b"/>
              <a:pathLst>
                <a:path w="2473" h="2056" extrusionOk="0">
                  <a:moveTo>
                    <a:pt x="1178" y="0"/>
                  </a:moveTo>
                  <a:cubicBezTo>
                    <a:pt x="706" y="0"/>
                    <a:pt x="263" y="307"/>
                    <a:pt x="151" y="781"/>
                  </a:cubicBezTo>
                  <a:cubicBezTo>
                    <a:pt x="0" y="1486"/>
                    <a:pt x="548" y="2056"/>
                    <a:pt x="1166" y="2056"/>
                  </a:cubicBezTo>
                  <a:cubicBezTo>
                    <a:pt x="1350" y="2056"/>
                    <a:pt x="1541" y="2005"/>
                    <a:pt x="1721" y="1893"/>
                  </a:cubicBezTo>
                  <a:cubicBezTo>
                    <a:pt x="2473" y="1435"/>
                    <a:pt x="2309" y="258"/>
                    <a:pt x="1426" y="29"/>
                  </a:cubicBezTo>
                  <a:cubicBezTo>
                    <a:pt x="1344" y="9"/>
                    <a:pt x="1261"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1;p47">
              <a:extLst>
                <a:ext uri="{FF2B5EF4-FFF2-40B4-BE49-F238E27FC236}">
                  <a16:creationId xmlns:a16="http://schemas.microsoft.com/office/drawing/2014/main" id="{2815AAB0-3F58-4F62-AD69-04C9F7E8F7C0}"/>
                </a:ext>
              </a:extLst>
            </p:cNvPr>
            <p:cNvSpPr/>
            <p:nvPr/>
          </p:nvSpPr>
          <p:spPr>
            <a:xfrm>
              <a:off x="1291000" y="1201500"/>
              <a:ext cx="103850" cy="31925"/>
            </a:xfrm>
            <a:custGeom>
              <a:avLst/>
              <a:gdLst/>
              <a:ahLst/>
              <a:cxnLst/>
              <a:rect l="l" t="t" r="r" b="b"/>
              <a:pathLst>
                <a:path w="4154" h="1277" extrusionOk="0">
                  <a:moveTo>
                    <a:pt x="1737" y="1"/>
                  </a:moveTo>
                  <a:cubicBezTo>
                    <a:pt x="1433" y="1"/>
                    <a:pt x="1142" y="68"/>
                    <a:pt x="851" y="189"/>
                  </a:cubicBezTo>
                  <a:cubicBezTo>
                    <a:pt x="458" y="353"/>
                    <a:pt x="164" y="680"/>
                    <a:pt x="0" y="1072"/>
                  </a:cubicBezTo>
                  <a:cubicBezTo>
                    <a:pt x="0" y="1170"/>
                    <a:pt x="33" y="1236"/>
                    <a:pt x="98" y="1268"/>
                  </a:cubicBezTo>
                  <a:cubicBezTo>
                    <a:pt x="116" y="1274"/>
                    <a:pt x="133" y="1277"/>
                    <a:pt x="149" y="1277"/>
                  </a:cubicBezTo>
                  <a:cubicBezTo>
                    <a:pt x="219" y="1277"/>
                    <a:pt x="268" y="1224"/>
                    <a:pt x="295" y="1170"/>
                  </a:cubicBezTo>
                  <a:cubicBezTo>
                    <a:pt x="425" y="843"/>
                    <a:pt x="654" y="582"/>
                    <a:pt x="981" y="418"/>
                  </a:cubicBezTo>
                  <a:cubicBezTo>
                    <a:pt x="1252" y="310"/>
                    <a:pt x="1545" y="246"/>
                    <a:pt x="1843" y="246"/>
                  </a:cubicBezTo>
                  <a:cubicBezTo>
                    <a:pt x="1904" y="246"/>
                    <a:pt x="1966" y="249"/>
                    <a:pt x="2028" y="255"/>
                  </a:cubicBezTo>
                  <a:cubicBezTo>
                    <a:pt x="2387" y="287"/>
                    <a:pt x="2747" y="385"/>
                    <a:pt x="3107" y="549"/>
                  </a:cubicBezTo>
                  <a:cubicBezTo>
                    <a:pt x="3434" y="680"/>
                    <a:pt x="3761" y="876"/>
                    <a:pt x="4022" y="1137"/>
                  </a:cubicBezTo>
                  <a:cubicBezTo>
                    <a:pt x="4039" y="1154"/>
                    <a:pt x="4063" y="1162"/>
                    <a:pt x="4088" y="1162"/>
                  </a:cubicBezTo>
                  <a:cubicBezTo>
                    <a:pt x="4112" y="1162"/>
                    <a:pt x="4137" y="1154"/>
                    <a:pt x="4153" y="1137"/>
                  </a:cubicBezTo>
                  <a:cubicBezTo>
                    <a:pt x="4153" y="1105"/>
                    <a:pt x="4153" y="1039"/>
                    <a:pt x="4153" y="1007"/>
                  </a:cubicBezTo>
                  <a:cubicBezTo>
                    <a:pt x="3859" y="745"/>
                    <a:pt x="3532" y="516"/>
                    <a:pt x="3172" y="353"/>
                  </a:cubicBezTo>
                  <a:cubicBezTo>
                    <a:pt x="2812" y="189"/>
                    <a:pt x="2453" y="91"/>
                    <a:pt x="2060" y="26"/>
                  </a:cubicBezTo>
                  <a:cubicBezTo>
                    <a:pt x="1951" y="9"/>
                    <a:pt x="1843" y="1"/>
                    <a:pt x="17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p47">
              <a:extLst>
                <a:ext uri="{FF2B5EF4-FFF2-40B4-BE49-F238E27FC236}">
                  <a16:creationId xmlns:a16="http://schemas.microsoft.com/office/drawing/2014/main" id="{8A726DFA-AEF2-4EC5-80C0-BED0C1AC91E7}"/>
                </a:ext>
              </a:extLst>
            </p:cNvPr>
            <p:cNvSpPr/>
            <p:nvPr/>
          </p:nvSpPr>
          <p:spPr>
            <a:xfrm>
              <a:off x="1168375" y="1184375"/>
              <a:ext cx="66250" cy="49775"/>
            </a:xfrm>
            <a:custGeom>
              <a:avLst/>
              <a:gdLst/>
              <a:ahLst/>
              <a:cxnLst/>
              <a:rect l="l" t="t" r="r" b="b"/>
              <a:pathLst>
                <a:path w="2650" h="1991" extrusionOk="0">
                  <a:moveTo>
                    <a:pt x="1141" y="0"/>
                  </a:moveTo>
                  <a:cubicBezTo>
                    <a:pt x="823" y="0"/>
                    <a:pt x="446" y="126"/>
                    <a:pt x="1" y="449"/>
                  </a:cubicBezTo>
                  <a:cubicBezTo>
                    <a:pt x="1" y="449"/>
                    <a:pt x="447" y="1990"/>
                    <a:pt x="1579" y="1990"/>
                  </a:cubicBezTo>
                  <a:cubicBezTo>
                    <a:pt x="1884" y="1990"/>
                    <a:pt x="2239" y="1878"/>
                    <a:pt x="2649" y="1594"/>
                  </a:cubicBezTo>
                  <a:cubicBezTo>
                    <a:pt x="2649" y="1594"/>
                    <a:pt x="2271"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3;p47">
              <a:extLst>
                <a:ext uri="{FF2B5EF4-FFF2-40B4-BE49-F238E27FC236}">
                  <a16:creationId xmlns:a16="http://schemas.microsoft.com/office/drawing/2014/main" id="{DEFB3027-90A0-4DCD-924C-EB3C0254E2DF}"/>
                </a:ext>
              </a:extLst>
            </p:cNvPr>
            <p:cNvSpPr/>
            <p:nvPr/>
          </p:nvSpPr>
          <p:spPr>
            <a:xfrm>
              <a:off x="1177700" y="1191600"/>
              <a:ext cx="44325" cy="34375"/>
            </a:xfrm>
            <a:custGeom>
              <a:avLst/>
              <a:gdLst/>
              <a:ahLst/>
              <a:cxnLst/>
              <a:rect l="l" t="t" r="r" b="b"/>
              <a:pathLst>
                <a:path w="1773" h="1375" extrusionOk="0">
                  <a:moveTo>
                    <a:pt x="909" y="0"/>
                  </a:moveTo>
                  <a:cubicBezTo>
                    <a:pt x="460" y="0"/>
                    <a:pt x="1" y="246"/>
                    <a:pt x="118" y="716"/>
                  </a:cubicBezTo>
                  <a:cubicBezTo>
                    <a:pt x="23" y="1161"/>
                    <a:pt x="438" y="1375"/>
                    <a:pt x="863" y="1375"/>
                  </a:cubicBezTo>
                  <a:cubicBezTo>
                    <a:pt x="1312" y="1375"/>
                    <a:pt x="1772" y="1137"/>
                    <a:pt x="1655" y="683"/>
                  </a:cubicBezTo>
                  <a:cubicBezTo>
                    <a:pt x="1750" y="222"/>
                    <a:pt x="1334" y="0"/>
                    <a:pt x="9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4;p47">
              <a:extLst>
                <a:ext uri="{FF2B5EF4-FFF2-40B4-BE49-F238E27FC236}">
                  <a16:creationId xmlns:a16="http://schemas.microsoft.com/office/drawing/2014/main" id="{31BDA855-78D5-4DC8-8103-0F3CB525FC8C}"/>
                </a:ext>
              </a:extLst>
            </p:cNvPr>
            <p:cNvSpPr/>
            <p:nvPr/>
          </p:nvSpPr>
          <p:spPr>
            <a:xfrm>
              <a:off x="1166750" y="1181700"/>
              <a:ext cx="72100" cy="42450"/>
            </a:xfrm>
            <a:custGeom>
              <a:avLst/>
              <a:gdLst/>
              <a:ahLst/>
              <a:cxnLst/>
              <a:rect l="l" t="t" r="r" b="b"/>
              <a:pathLst>
                <a:path w="2884" h="1698" extrusionOk="0">
                  <a:moveTo>
                    <a:pt x="1047" y="0"/>
                  </a:moveTo>
                  <a:cubicBezTo>
                    <a:pt x="916" y="0"/>
                    <a:pt x="785" y="33"/>
                    <a:pt x="654" y="66"/>
                  </a:cubicBezTo>
                  <a:cubicBezTo>
                    <a:pt x="393" y="164"/>
                    <a:pt x="164" y="295"/>
                    <a:pt x="0" y="523"/>
                  </a:cubicBezTo>
                  <a:lnTo>
                    <a:pt x="98" y="523"/>
                  </a:lnTo>
                  <a:cubicBezTo>
                    <a:pt x="52" y="570"/>
                    <a:pt x="88" y="616"/>
                    <a:pt x="135" y="616"/>
                  </a:cubicBezTo>
                  <a:cubicBezTo>
                    <a:pt x="155" y="616"/>
                    <a:pt x="177" y="608"/>
                    <a:pt x="196" y="589"/>
                  </a:cubicBezTo>
                  <a:cubicBezTo>
                    <a:pt x="360" y="425"/>
                    <a:pt x="556" y="295"/>
                    <a:pt x="785" y="229"/>
                  </a:cubicBezTo>
                  <a:cubicBezTo>
                    <a:pt x="888" y="200"/>
                    <a:pt x="991" y="184"/>
                    <a:pt x="1091" y="184"/>
                  </a:cubicBezTo>
                  <a:cubicBezTo>
                    <a:pt x="1213" y="184"/>
                    <a:pt x="1331" y="208"/>
                    <a:pt x="1439" y="262"/>
                  </a:cubicBezTo>
                  <a:cubicBezTo>
                    <a:pt x="1602" y="295"/>
                    <a:pt x="1733" y="360"/>
                    <a:pt x="1864" y="458"/>
                  </a:cubicBezTo>
                  <a:cubicBezTo>
                    <a:pt x="1995" y="556"/>
                    <a:pt x="2093" y="654"/>
                    <a:pt x="2191" y="785"/>
                  </a:cubicBezTo>
                  <a:cubicBezTo>
                    <a:pt x="2387" y="1014"/>
                    <a:pt x="2518" y="1308"/>
                    <a:pt x="2616" y="1602"/>
                  </a:cubicBezTo>
                  <a:cubicBezTo>
                    <a:pt x="2629" y="1668"/>
                    <a:pt x="2680" y="1697"/>
                    <a:pt x="2731" y="1697"/>
                  </a:cubicBezTo>
                  <a:cubicBezTo>
                    <a:pt x="2807" y="1697"/>
                    <a:pt x="2884" y="1635"/>
                    <a:pt x="2845" y="1537"/>
                  </a:cubicBezTo>
                  <a:cubicBezTo>
                    <a:pt x="2812" y="1341"/>
                    <a:pt x="2747" y="1177"/>
                    <a:pt x="2649" y="1047"/>
                  </a:cubicBezTo>
                  <a:cubicBezTo>
                    <a:pt x="2583" y="883"/>
                    <a:pt x="2453" y="752"/>
                    <a:pt x="2354" y="621"/>
                  </a:cubicBezTo>
                  <a:cubicBezTo>
                    <a:pt x="2224" y="491"/>
                    <a:pt x="2093" y="393"/>
                    <a:pt x="1929" y="295"/>
                  </a:cubicBezTo>
                  <a:cubicBezTo>
                    <a:pt x="1799" y="196"/>
                    <a:pt x="1635" y="131"/>
                    <a:pt x="1472" y="98"/>
                  </a:cubicBezTo>
                  <a:cubicBezTo>
                    <a:pt x="1341" y="33"/>
                    <a:pt x="1177"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5;p47">
              <a:extLst>
                <a:ext uri="{FF2B5EF4-FFF2-40B4-BE49-F238E27FC236}">
                  <a16:creationId xmlns:a16="http://schemas.microsoft.com/office/drawing/2014/main" id="{BAAFF8A7-B17C-4B6E-8681-FB2810C4946C}"/>
                </a:ext>
              </a:extLst>
            </p:cNvPr>
            <p:cNvSpPr/>
            <p:nvPr/>
          </p:nvSpPr>
          <p:spPr>
            <a:xfrm>
              <a:off x="1210875" y="1325575"/>
              <a:ext cx="98125" cy="38150"/>
            </a:xfrm>
            <a:custGeom>
              <a:avLst/>
              <a:gdLst/>
              <a:ahLst/>
              <a:cxnLst/>
              <a:rect l="l" t="t" r="r" b="b"/>
              <a:pathLst>
                <a:path w="3925" h="1526" extrusionOk="0">
                  <a:moveTo>
                    <a:pt x="1" y="0"/>
                  </a:moveTo>
                  <a:lnTo>
                    <a:pt x="1" y="0"/>
                  </a:lnTo>
                  <a:cubicBezTo>
                    <a:pt x="263" y="818"/>
                    <a:pt x="1015" y="1439"/>
                    <a:pt x="1897" y="1504"/>
                  </a:cubicBezTo>
                  <a:cubicBezTo>
                    <a:pt x="1993" y="1518"/>
                    <a:pt x="2087" y="1525"/>
                    <a:pt x="2181" y="1525"/>
                  </a:cubicBezTo>
                  <a:cubicBezTo>
                    <a:pt x="2957" y="1525"/>
                    <a:pt x="3662" y="1053"/>
                    <a:pt x="3925" y="29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p47">
              <a:extLst>
                <a:ext uri="{FF2B5EF4-FFF2-40B4-BE49-F238E27FC236}">
                  <a16:creationId xmlns:a16="http://schemas.microsoft.com/office/drawing/2014/main" id="{444837D0-661C-40BE-BE6A-B341FC8C5846}"/>
                </a:ext>
              </a:extLst>
            </p:cNvPr>
            <p:cNvSpPr/>
            <p:nvPr/>
          </p:nvSpPr>
          <p:spPr>
            <a:xfrm>
              <a:off x="1263200" y="1158800"/>
              <a:ext cx="183950" cy="181500"/>
            </a:xfrm>
            <a:custGeom>
              <a:avLst/>
              <a:gdLst/>
              <a:ahLst/>
              <a:cxnLst/>
              <a:rect l="l" t="t" r="r" b="b"/>
              <a:pathLst>
                <a:path w="7358" h="7260" fill="none" extrusionOk="0">
                  <a:moveTo>
                    <a:pt x="458" y="2747"/>
                  </a:moveTo>
                  <a:cubicBezTo>
                    <a:pt x="1" y="5396"/>
                    <a:pt x="3009" y="7260"/>
                    <a:pt x="5167" y="5690"/>
                  </a:cubicBezTo>
                  <a:cubicBezTo>
                    <a:pt x="7358" y="4153"/>
                    <a:pt x="6573" y="720"/>
                    <a:pt x="3924" y="262"/>
                  </a:cubicBezTo>
                  <a:cubicBezTo>
                    <a:pt x="2289" y="1"/>
                    <a:pt x="720" y="1112"/>
                    <a:pt x="458" y="2747"/>
                  </a:cubicBezTo>
                  <a:close/>
                </a:path>
              </a:pathLst>
            </a:custGeom>
            <a:no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7;p47">
              <a:extLst>
                <a:ext uri="{FF2B5EF4-FFF2-40B4-BE49-F238E27FC236}">
                  <a16:creationId xmlns:a16="http://schemas.microsoft.com/office/drawing/2014/main" id="{78F2A707-69DC-4222-B284-332DC17E33B3}"/>
                </a:ext>
              </a:extLst>
            </p:cNvPr>
            <p:cNvSpPr/>
            <p:nvPr/>
          </p:nvSpPr>
          <p:spPr>
            <a:xfrm>
              <a:off x="1110350" y="1131000"/>
              <a:ext cx="139800" cy="161075"/>
            </a:xfrm>
            <a:custGeom>
              <a:avLst/>
              <a:gdLst/>
              <a:ahLst/>
              <a:cxnLst/>
              <a:rect l="l" t="t" r="r" b="b"/>
              <a:pathLst>
                <a:path w="5592" h="6443" fill="none" extrusionOk="0">
                  <a:moveTo>
                    <a:pt x="262" y="2780"/>
                  </a:moveTo>
                  <a:cubicBezTo>
                    <a:pt x="0" y="4415"/>
                    <a:pt x="916" y="5952"/>
                    <a:pt x="2322" y="6181"/>
                  </a:cubicBezTo>
                  <a:cubicBezTo>
                    <a:pt x="3695" y="6442"/>
                    <a:pt x="5036" y="5298"/>
                    <a:pt x="5330" y="3663"/>
                  </a:cubicBezTo>
                  <a:cubicBezTo>
                    <a:pt x="5591" y="1996"/>
                    <a:pt x="4676" y="491"/>
                    <a:pt x="3270" y="230"/>
                  </a:cubicBezTo>
                  <a:cubicBezTo>
                    <a:pt x="1864" y="1"/>
                    <a:pt x="523" y="1145"/>
                    <a:pt x="262" y="2780"/>
                  </a:cubicBezTo>
                  <a:close/>
                </a:path>
              </a:pathLst>
            </a:custGeom>
            <a:no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8;p47">
              <a:extLst>
                <a:ext uri="{FF2B5EF4-FFF2-40B4-BE49-F238E27FC236}">
                  <a16:creationId xmlns:a16="http://schemas.microsoft.com/office/drawing/2014/main" id="{96EF521E-C843-4BCF-98BA-572F20B6EAC6}"/>
                </a:ext>
              </a:extLst>
            </p:cNvPr>
            <p:cNvSpPr/>
            <p:nvPr/>
          </p:nvSpPr>
          <p:spPr>
            <a:xfrm>
              <a:off x="1242775" y="1218475"/>
              <a:ext cx="31900" cy="9025"/>
            </a:xfrm>
            <a:custGeom>
              <a:avLst/>
              <a:gdLst/>
              <a:ahLst/>
              <a:cxnLst/>
              <a:rect l="l" t="t" r="r" b="b"/>
              <a:pathLst>
                <a:path w="1276" h="361" fill="none" extrusionOk="0">
                  <a:moveTo>
                    <a:pt x="1275" y="360"/>
                  </a:moveTo>
                  <a:cubicBezTo>
                    <a:pt x="916" y="99"/>
                    <a:pt x="425" y="1"/>
                    <a:pt x="0" y="164"/>
                  </a:cubicBezTo>
                </a:path>
              </a:pathLst>
            </a:custGeom>
            <a:no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9;p47">
              <a:extLst>
                <a:ext uri="{FF2B5EF4-FFF2-40B4-BE49-F238E27FC236}">
                  <a16:creationId xmlns:a16="http://schemas.microsoft.com/office/drawing/2014/main" id="{D0610732-9DD3-49AC-9522-081E729DE744}"/>
                </a:ext>
              </a:extLst>
            </p:cNvPr>
            <p:cNvSpPr/>
            <p:nvPr/>
          </p:nvSpPr>
          <p:spPr>
            <a:xfrm>
              <a:off x="1421800" y="1258525"/>
              <a:ext cx="49875" cy="40100"/>
            </a:xfrm>
            <a:custGeom>
              <a:avLst/>
              <a:gdLst/>
              <a:ahLst/>
              <a:cxnLst/>
              <a:rect l="l" t="t" r="r" b="b"/>
              <a:pathLst>
                <a:path w="1995" h="1604" fill="none" extrusionOk="0">
                  <a:moveTo>
                    <a:pt x="1995" y="1603"/>
                  </a:moveTo>
                  <a:lnTo>
                    <a:pt x="0" y="1"/>
                  </a:lnTo>
                </a:path>
              </a:pathLst>
            </a:custGeom>
            <a:no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0;p47">
              <a:extLst>
                <a:ext uri="{FF2B5EF4-FFF2-40B4-BE49-F238E27FC236}">
                  <a16:creationId xmlns:a16="http://schemas.microsoft.com/office/drawing/2014/main" id="{9337F312-BCE4-42BB-ADC6-E33E8E15C736}"/>
                </a:ext>
              </a:extLst>
            </p:cNvPr>
            <p:cNvSpPr/>
            <p:nvPr/>
          </p:nvSpPr>
          <p:spPr>
            <a:xfrm>
              <a:off x="1428325" y="1036925"/>
              <a:ext cx="133275" cy="269050"/>
            </a:xfrm>
            <a:custGeom>
              <a:avLst/>
              <a:gdLst/>
              <a:ahLst/>
              <a:cxnLst/>
              <a:rect l="l" t="t" r="r" b="b"/>
              <a:pathLst>
                <a:path w="5331" h="10762" extrusionOk="0">
                  <a:moveTo>
                    <a:pt x="2502" y="0"/>
                  </a:moveTo>
                  <a:cubicBezTo>
                    <a:pt x="2450" y="0"/>
                    <a:pt x="2420" y="4"/>
                    <a:pt x="2420" y="4"/>
                  </a:cubicBezTo>
                  <a:cubicBezTo>
                    <a:pt x="1" y="5562"/>
                    <a:pt x="1636" y="10205"/>
                    <a:pt x="1636" y="10761"/>
                  </a:cubicBezTo>
                  <a:cubicBezTo>
                    <a:pt x="1636" y="10761"/>
                    <a:pt x="5330" y="10238"/>
                    <a:pt x="4905" y="3764"/>
                  </a:cubicBezTo>
                  <a:cubicBezTo>
                    <a:pt x="4674" y="205"/>
                    <a:pt x="2906" y="0"/>
                    <a:pt x="2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1;p47">
              <a:extLst>
                <a:ext uri="{FF2B5EF4-FFF2-40B4-BE49-F238E27FC236}">
                  <a16:creationId xmlns:a16="http://schemas.microsoft.com/office/drawing/2014/main" id="{6F55583E-11BA-4093-A5C9-9F31DE06D9B3}"/>
                </a:ext>
              </a:extLst>
            </p:cNvPr>
            <p:cNvSpPr/>
            <p:nvPr/>
          </p:nvSpPr>
          <p:spPr>
            <a:xfrm>
              <a:off x="1434875" y="1264875"/>
              <a:ext cx="162125" cy="119250"/>
            </a:xfrm>
            <a:custGeom>
              <a:avLst/>
              <a:gdLst/>
              <a:ahLst/>
              <a:cxnLst/>
              <a:rect l="l" t="t" r="r" b="b"/>
              <a:pathLst>
                <a:path w="6485" h="4770" extrusionOk="0">
                  <a:moveTo>
                    <a:pt x="3591" y="0"/>
                  </a:moveTo>
                  <a:cubicBezTo>
                    <a:pt x="2822" y="0"/>
                    <a:pt x="2102" y="586"/>
                    <a:pt x="1537" y="1218"/>
                  </a:cubicBezTo>
                  <a:cubicBezTo>
                    <a:pt x="948" y="1905"/>
                    <a:pt x="491" y="2690"/>
                    <a:pt x="196" y="3540"/>
                  </a:cubicBezTo>
                  <a:cubicBezTo>
                    <a:pt x="0" y="4063"/>
                    <a:pt x="491" y="4684"/>
                    <a:pt x="1177" y="4750"/>
                  </a:cubicBezTo>
                  <a:cubicBezTo>
                    <a:pt x="1283" y="4763"/>
                    <a:pt x="1391" y="4770"/>
                    <a:pt x="1499" y="4770"/>
                  </a:cubicBezTo>
                  <a:cubicBezTo>
                    <a:pt x="3769" y="4770"/>
                    <a:pt x="6485" y="1930"/>
                    <a:pt x="4643" y="401"/>
                  </a:cubicBezTo>
                  <a:cubicBezTo>
                    <a:pt x="4289" y="118"/>
                    <a:pt x="3936" y="0"/>
                    <a:pt x="3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42;p47">
              <a:extLst>
                <a:ext uri="{FF2B5EF4-FFF2-40B4-BE49-F238E27FC236}">
                  <a16:creationId xmlns:a16="http://schemas.microsoft.com/office/drawing/2014/main" id="{52D2AC03-8F4A-4E2E-A48D-51E567970A4F}"/>
                </a:ext>
              </a:extLst>
            </p:cNvPr>
            <p:cNvSpPr/>
            <p:nvPr/>
          </p:nvSpPr>
          <p:spPr>
            <a:xfrm>
              <a:off x="1463475" y="1296125"/>
              <a:ext cx="67050" cy="43350"/>
            </a:xfrm>
            <a:custGeom>
              <a:avLst/>
              <a:gdLst/>
              <a:ahLst/>
              <a:cxnLst/>
              <a:rect l="l" t="t" r="r" b="b"/>
              <a:pathLst>
                <a:path w="2682" h="1734" fill="none" extrusionOk="0">
                  <a:moveTo>
                    <a:pt x="2682" y="786"/>
                  </a:moveTo>
                  <a:cubicBezTo>
                    <a:pt x="1112" y="1"/>
                    <a:pt x="1" y="1734"/>
                    <a:pt x="1" y="1734"/>
                  </a:cubicBez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43;p47">
              <a:extLst>
                <a:ext uri="{FF2B5EF4-FFF2-40B4-BE49-F238E27FC236}">
                  <a16:creationId xmlns:a16="http://schemas.microsoft.com/office/drawing/2014/main" id="{A60A52DF-3A73-427B-BDDD-C61090B1DC23}"/>
                </a:ext>
              </a:extLst>
            </p:cNvPr>
            <p:cNvSpPr/>
            <p:nvPr/>
          </p:nvSpPr>
          <p:spPr>
            <a:xfrm>
              <a:off x="1156925" y="968950"/>
              <a:ext cx="348275" cy="123425"/>
            </a:xfrm>
            <a:custGeom>
              <a:avLst/>
              <a:gdLst/>
              <a:ahLst/>
              <a:cxnLst/>
              <a:rect l="l" t="t" r="r" b="b"/>
              <a:pathLst>
                <a:path w="13931" h="4937" extrusionOk="0">
                  <a:moveTo>
                    <a:pt x="8284" y="0"/>
                  </a:moveTo>
                  <a:cubicBezTo>
                    <a:pt x="8132" y="0"/>
                    <a:pt x="7976" y="3"/>
                    <a:pt x="7816" y="9"/>
                  </a:cubicBezTo>
                  <a:cubicBezTo>
                    <a:pt x="2159" y="238"/>
                    <a:pt x="1" y="4390"/>
                    <a:pt x="1" y="4390"/>
                  </a:cubicBezTo>
                  <a:cubicBezTo>
                    <a:pt x="2478" y="4784"/>
                    <a:pt x="4548" y="4937"/>
                    <a:pt x="6270" y="4937"/>
                  </a:cubicBezTo>
                  <a:cubicBezTo>
                    <a:pt x="12115" y="4937"/>
                    <a:pt x="13930" y="3180"/>
                    <a:pt x="13930" y="3180"/>
                  </a:cubicBezTo>
                  <a:cubicBezTo>
                    <a:pt x="13930" y="3180"/>
                    <a:pt x="13498" y="0"/>
                    <a:pt x="8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44;p47">
              <a:extLst>
                <a:ext uri="{FF2B5EF4-FFF2-40B4-BE49-F238E27FC236}">
                  <a16:creationId xmlns:a16="http://schemas.microsoft.com/office/drawing/2014/main" id="{DA4B10AA-98DB-4BD4-BF68-7ABAB768518F}"/>
                </a:ext>
              </a:extLst>
            </p:cNvPr>
            <p:cNvSpPr/>
            <p:nvPr/>
          </p:nvSpPr>
          <p:spPr>
            <a:xfrm>
              <a:off x="646025" y="1603500"/>
              <a:ext cx="698950" cy="643350"/>
            </a:xfrm>
            <a:custGeom>
              <a:avLst/>
              <a:gdLst/>
              <a:ahLst/>
              <a:cxnLst/>
              <a:rect l="l" t="t" r="r" b="b"/>
              <a:pathLst>
                <a:path w="27958" h="25734" extrusionOk="0">
                  <a:moveTo>
                    <a:pt x="17429" y="0"/>
                  </a:moveTo>
                  <a:lnTo>
                    <a:pt x="0" y="18933"/>
                  </a:lnTo>
                  <a:lnTo>
                    <a:pt x="5167" y="25734"/>
                  </a:lnTo>
                  <a:cubicBezTo>
                    <a:pt x="25145" y="11085"/>
                    <a:pt x="27957" y="1570"/>
                    <a:pt x="27957" y="1570"/>
                  </a:cubicBezTo>
                  <a:lnTo>
                    <a:pt x="17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5;p47">
              <a:extLst>
                <a:ext uri="{FF2B5EF4-FFF2-40B4-BE49-F238E27FC236}">
                  <a16:creationId xmlns:a16="http://schemas.microsoft.com/office/drawing/2014/main" id="{8A167CBB-6FE0-4755-AF4A-53386DEE8698}"/>
                </a:ext>
              </a:extLst>
            </p:cNvPr>
            <p:cNvSpPr/>
            <p:nvPr/>
          </p:nvSpPr>
          <p:spPr>
            <a:xfrm>
              <a:off x="381175" y="1680350"/>
              <a:ext cx="228100" cy="264050"/>
            </a:xfrm>
            <a:custGeom>
              <a:avLst/>
              <a:gdLst/>
              <a:ahLst/>
              <a:cxnLst/>
              <a:rect l="l" t="t" r="r" b="b"/>
              <a:pathLst>
                <a:path w="9124" h="10562" extrusionOk="0">
                  <a:moveTo>
                    <a:pt x="3695" y="0"/>
                  </a:moveTo>
                  <a:lnTo>
                    <a:pt x="0" y="1897"/>
                  </a:lnTo>
                  <a:lnTo>
                    <a:pt x="4840" y="10562"/>
                  </a:lnTo>
                  <a:cubicBezTo>
                    <a:pt x="6147" y="9711"/>
                    <a:pt x="7848" y="8763"/>
                    <a:pt x="9123" y="7913"/>
                  </a:cubicBezTo>
                  <a:lnTo>
                    <a:pt x="36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46;p47">
              <a:extLst>
                <a:ext uri="{FF2B5EF4-FFF2-40B4-BE49-F238E27FC236}">
                  <a16:creationId xmlns:a16="http://schemas.microsoft.com/office/drawing/2014/main" id="{0A44CE0C-E4E4-40E7-BA32-E3B0B1483A42}"/>
                </a:ext>
              </a:extLst>
            </p:cNvPr>
            <p:cNvSpPr/>
            <p:nvPr/>
          </p:nvSpPr>
          <p:spPr>
            <a:xfrm>
              <a:off x="237300" y="1413775"/>
              <a:ext cx="266500" cy="354050"/>
            </a:xfrm>
            <a:custGeom>
              <a:avLst/>
              <a:gdLst/>
              <a:ahLst/>
              <a:cxnLst/>
              <a:rect l="l" t="t" r="r" b="b"/>
              <a:pathLst>
                <a:path w="10660" h="14162" extrusionOk="0">
                  <a:moveTo>
                    <a:pt x="4350" y="1"/>
                  </a:moveTo>
                  <a:cubicBezTo>
                    <a:pt x="4228" y="1"/>
                    <a:pt x="4103" y="34"/>
                    <a:pt x="3989" y="102"/>
                  </a:cubicBezTo>
                  <a:lnTo>
                    <a:pt x="3793" y="232"/>
                  </a:lnTo>
                  <a:cubicBezTo>
                    <a:pt x="3532" y="429"/>
                    <a:pt x="3466" y="723"/>
                    <a:pt x="3564" y="1017"/>
                  </a:cubicBezTo>
                  <a:lnTo>
                    <a:pt x="5886" y="5628"/>
                  </a:lnTo>
                  <a:lnTo>
                    <a:pt x="2485" y="690"/>
                  </a:lnTo>
                  <a:cubicBezTo>
                    <a:pt x="2367" y="493"/>
                    <a:pt x="2166" y="391"/>
                    <a:pt x="1960" y="391"/>
                  </a:cubicBezTo>
                  <a:cubicBezTo>
                    <a:pt x="1825" y="391"/>
                    <a:pt x="1687" y="436"/>
                    <a:pt x="1570" y="527"/>
                  </a:cubicBezTo>
                  <a:lnTo>
                    <a:pt x="1406" y="625"/>
                  </a:lnTo>
                  <a:cubicBezTo>
                    <a:pt x="1177" y="821"/>
                    <a:pt x="1112" y="1181"/>
                    <a:pt x="1276" y="1442"/>
                  </a:cubicBezTo>
                  <a:lnTo>
                    <a:pt x="4022" y="5987"/>
                  </a:lnTo>
                  <a:lnTo>
                    <a:pt x="4022" y="5987"/>
                  </a:lnTo>
                  <a:lnTo>
                    <a:pt x="1177" y="3012"/>
                  </a:lnTo>
                  <a:cubicBezTo>
                    <a:pt x="1053" y="2856"/>
                    <a:pt x="877" y="2782"/>
                    <a:pt x="702" y="2782"/>
                  </a:cubicBezTo>
                  <a:cubicBezTo>
                    <a:pt x="509" y="2782"/>
                    <a:pt x="317" y="2873"/>
                    <a:pt x="196" y="3044"/>
                  </a:cubicBezTo>
                  <a:lnTo>
                    <a:pt x="131" y="3110"/>
                  </a:lnTo>
                  <a:cubicBezTo>
                    <a:pt x="0" y="3339"/>
                    <a:pt x="0" y="3633"/>
                    <a:pt x="131" y="3862"/>
                  </a:cubicBezTo>
                  <a:lnTo>
                    <a:pt x="2910" y="7164"/>
                  </a:lnTo>
                  <a:lnTo>
                    <a:pt x="1112" y="5791"/>
                  </a:lnTo>
                  <a:cubicBezTo>
                    <a:pt x="987" y="5666"/>
                    <a:pt x="828" y="5608"/>
                    <a:pt x="670" y="5608"/>
                  </a:cubicBezTo>
                  <a:cubicBezTo>
                    <a:pt x="417" y="5608"/>
                    <a:pt x="167" y="5758"/>
                    <a:pt x="66" y="6020"/>
                  </a:cubicBezTo>
                  <a:cubicBezTo>
                    <a:pt x="0" y="6216"/>
                    <a:pt x="33" y="6445"/>
                    <a:pt x="164" y="6641"/>
                  </a:cubicBezTo>
                  <a:lnTo>
                    <a:pt x="6834" y="14162"/>
                  </a:lnTo>
                  <a:lnTo>
                    <a:pt x="8633" y="12527"/>
                  </a:lnTo>
                  <a:cubicBezTo>
                    <a:pt x="9319" y="11906"/>
                    <a:pt x="9810" y="11088"/>
                    <a:pt x="10071" y="10205"/>
                  </a:cubicBezTo>
                  <a:lnTo>
                    <a:pt x="10300" y="9355"/>
                  </a:lnTo>
                  <a:cubicBezTo>
                    <a:pt x="10627" y="8211"/>
                    <a:pt x="10660" y="7001"/>
                    <a:pt x="10431" y="5824"/>
                  </a:cubicBezTo>
                  <a:lnTo>
                    <a:pt x="10039" y="3796"/>
                  </a:lnTo>
                  <a:cubicBezTo>
                    <a:pt x="9959" y="3399"/>
                    <a:pt x="9600" y="3130"/>
                    <a:pt x="9223" y="3130"/>
                  </a:cubicBezTo>
                  <a:cubicBezTo>
                    <a:pt x="9135" y="3130"/>
                    <a:pt x="9046" y="3144"/>
                    <a:pt x="8960" y="3175"/>
                  </a:cubicBezTo>
                  <a:cubicBezTo>
                    <a:pt x="8567" y="3339"/>
                    <a:pt x="8273" y="3698"/>
                    <a:pt x="8273" y="4123"/>
                  </a:cubicBezTo>
                  <a:lnTo>
                    <a:pt x="8240" y="6347"/>
                  </a:lnTo>
                  <a:lnTo>
                    <a:pt x="4905" y="330"/>
                  </a:lnTo>
                  <a:cubicBezTo>
                    <a:pt x="4798" y="117"/>
                    <a:pt x="4580" y="1"/>
                    <a:pt x="43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47;p47">
              <a:extLst>
                <a:ext uri="{FF2B5EF4-FFF2-40B4-BE49-F238E27FC236}">
                  <a16:creationId xmlns:a16="http://schemas.microsoft.com/office/drawing/2014/main" id="{F9001945-A3F2-4652-9977-D47195E2A5F6}"/>
                </a:ext>
              </a:extLst>
            </p:cNvPr>
            <p:cNvSpPr/>
            <p:nvPr/>
          </p:nvSpPr>
          <p:spPr>
            <a:xfrm>
              <a:off x="409775" y="1572425"/>
              <a:ext cx="33550" cy="81775"/>
            </a:xfrm>
            <a:custGeom>
              <a:avLst/>
              <a:gdLst/>
              <a:ahLst/>
              <a:cxnLst/>
              <a:rect l="l" t="t" r="r" b="b"/>
              <a:pathLst>
                <a:path w="1342" h="3271" fill="none" extrusionOk="0">
                  <a:moveTo>
                    <a:pt x="1341" y="1"/>
                  </a:moveTo>
                  <a:cubicBezTo>
                    <a:pt x="458" y="851"/>
                    <a:pt x="1" y="2061"/>
                    <a:pt x="99" y="3271"/>
                  </a:cubicBezTo>
                </a:path>
              </a:pathLst>
            </a:custGeom>
            <a:noFill/>
            <a:ln w="57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48;p47">
              <a:extLst>
                <a:ext uri="{FF2B5EF4-FFF2-40B4-BE49-F238E27FC236}">
                  <a16:creationId xmlns:a16="http://schemas.microsoft.com/office/drawing/2014/main" id="{AAA1BB83-07C2-4C49-A826-DCD25BE44CF4}"/>
                </a:ext>
              </a:extLst>
            </p:cNvPr>
            <p:cNvSpPr/>
            <p:nvPr/>
          </p:nvSpPr>
          <p:spPr>
            <a:xfrm>
              <a:off x="404875" y="1717950"/>
              <a:ext cx="443900" cy="551325"/>
            </a:xfrm>
            <a:custGeom>
              <a:avLst/>
              <a:gdLst/>
              <a:ahLst/>
              <a:cxnLst/>
              <a:rect l="l" t="t" r="r" b="b"/>
              <a:pathLst>
                <a:path w="17756" h="22053" extrusionOk="0">
                  <a:moveTo>
                    <a:pt x="4774" y="0"/>
                  </a:moveTo>
                  <a:lnTo>
                    <a:pt x="0" y="3989"/>
                  </a:lnTo>
                  <a:lnTo>
                    <a:pt x="8240" y="19063"/>
                  </a:lnTo>
                  <a:cubicBezTo>
                    <a:pt x="9296" y="20880"/>
                    <a:pt x="10739" y="22052"/>
                    <a:pt x="12362" y="22052"/>
                  </a:cubicBezTo>
                  <a:cubicBezTo>
                    <a:pt x="12900" y="22052"/>
                    <a:pt x="13458" y="21923"/>
                    <a:pt x="14028" y="21646"/>
                  </a:cubicBezTo>
                  <a:cubicBezTo>
                    <a:pt x="16121" y="20665"/>
                    <a:pt x="17756" y="17821"/>
                    <a:pt x="16775" y="15728"/>
                  </a:cubicBezTo>
                  <a:lnTo>
                    <a:pt x="47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49;p47">
              <a:extLst>
                <a:ext uri="{FF2B5EF4-FFF2-40B4-BE49-F238E27FC236}">
                  <a16:creationId xmlns:a16="http://schemas.microsoft.com/office/drawing/2014/main" id="{BC9C5D62-390D-4C28-A3EC-B168FBE95552}"/>
                </a:ext>
              </a:extLst>
            </p:cNvPr>
            <p:cNvSpPr/>
            <p:nvPr/>
          </p:nvSpPr>
          <p:spPr>
            <a:xfrm>
              <a:off x="729400" y="1986075"/>
              <a:ext cx="64600" cy="75225"/>
            </a:xfrm>
            <a:custGeom>
              <a:avLst/>
              <a:gdLst/>
              <a:ahLst/>
              <a:cxnLst/>
              <a:rect l="l" t="t" r="r" b="b"/>
              <a:pathLst>
                <a:path w="2584" h="3009" fill="none" extrusionOk="0">
                  <a:moveTo>
                    <a:pt x="1" y="0"/>
                  </a:moveTo>
                  <a:lnTo>
                    <a:pt x="2584" y="3008"/>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50;p47">
              <a:extLst>
                <a:ext uri="{FF2B5EF4-FFF2-40B4-BE49-F238E27FC236}">
                  <a16:creationId xmlns:a16="http://schemas.microsoft.com/office/drawing/2014/main" id="{6C17E921-72DA-45FC-9A04-F5278D6789ED}"/>
                </a:ext>
              </a:extLst>
            </p:cNvPr>
            <p:cNvSpPr/>
            <p:nvPr/>
          </p:nvSpPr>
          <p:spPr>
            <a:xfrm>
              <a:off x="863475" y="1669725"/>
              <a:ext cx="427550" cy="850175"/>
            </a:xfrm>
            <a:custGeom>
              <a:avLst/>
              <a:gdLst/>
              <a:ahLst/>
              <a:cxnLst/>
              <a:rect l="l" t="t" r="r" b="b"/>
              <a:pathLst>
                <a:path w="17102" h="34007" extrusionOk="0">
                  <a:moveTo>
                    <a:pt x="8927" y="0"/>
                  </a:moveTo>
                  <a:cubicBezTo>
                    <a:pt x="0" y="8109"/>
                    <a:pt x="5297" y="32110"/>
                    <a:pt x="5297" y="32110"/>
                  </a:cubicBezTo>
                  <a:lnTo>
                    <a:pt x="16578" y="34006"/>
                  </a:lnTo>
                  <a:lnTo>
                    <a:pt x="17101" y="5722"/>
                  </a:lnTo>
                  <a:lnTo>
                    <a:pt x="89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51;p47">
              <a:extLst>
                <a:ext uri="{FF2B5EF4-FFF2-40B4-BE49-F238E27FC236}">
                  <a16:creationId xmlns:a16="http://schemas.microsoft.com/office/drawing/2014/main" id="{22CEDFF4-7D32-4B3A-A504-34EEB435A778}"/>
                </a:ext>
              </a:extLst>
            </p:cNvPr>
            <p:cNvSpPr/>
            <p:nvPr/>
          </p:nvSpPr>
          <p:spPr>
            <a:xfrm>
              <a:off x="974650" y="2407875"/>
              <a:ext cx="278775" cy="116100"/>
            </a:xfrm>
            <a:custGeom>
              <a:avLst/>
              <a:gdLst/>
              <a:ahLst/>
              <a:cxnLst/>
              <a:rect l="l" t="t" r="r" b="b"/>
              <a:pathLst>
                <a:path w="11151" h="4644" extrusionOk="0">
                  <a:moveTo>
                    <a:pt x="0" y="1"/>
                  </a:moveTo>
                  <a:lnTo>
                    <a:pt x="0" y="2486"/>
                  </a:lnTo>
                  <a:lnTo>
                    <a:pt x="11150" y="4644"/>
                  </a:lnTo>
                  <a:lnTo>
                    <a:pt x="10889" y="186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52;p47">
              <a:extLst>
                <a:ext uri="{FF2B5EF4-FFF2-40B4-BE49-F238E27FC236}">
                  <a16:creationId xmlns:a16="http://schemas.microsoft.com/office/drawing/2014/main" id="{687E410C-CB6B-4502-8415-ECCB2517C659}"/>
                </a:ext>
              </a:extLst>
            </p:cNvPr>
            <p:cNvSpPr/>
            <p:nvPr/>
          </p:nvSpPr>
          <p:spPr>
            <a:xfrm>
              <a:off x="1065300" y="1580600"/>
              <a:ext cx="384300" cy="247375"/>
            </a:xfrm>
            <a:custGeom>
              <a:avLst/>
              <a:gdLst/>
              <a:ahLst/>
              <a:cxnLst/>
              <a:rect l="l" t="t" r="r" b="b"/>
              <a:pathLst>
                <a:path w="15372" h="9895" extrusionOk="0">
                  <a:moveTo>
                    <a:pt x="6674" y="1"/>
                  </a:moveTo>
                  <a:lnTo>
                    <a:pt x="298" y="4906"/>
                  </a:lnTo>
                  <a:cubicBezTo>
                    <a:pt x="1" y="8862"/>
                    <a:pt x="2927" y="9894"/>
                    <a:pt x="6062" y="9894"/>
                  </a:cubicBezTo>
                  <a:cubicBezTo>
                    <a:pt x="9481" y="9894"/>
                    <a:pt x="13148" y="8666"/>
                    <a:pt x="13148" y="8666"/>
                  </a:cubicBezTo>
                  <a:lnTo>
                    <a:pt x="15372" y="8012"/>
                  </a:lnTo>
                  <a:lnTo>
                    <a:pt x="13148" y="4284"/>
                  </a:lnTo>
                  <a:lnTo>
                    <a:pt x="10925" y="2421"/>
                  </a:lnTo>
                  <a:lnTo>
                    <a:pt x="66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53;p47">
              <a:extLst>
                <a:ext uri="{FF2B5EF4-FFF2-40B4-BE49-F238E27FC236}">
                  <a16:creationId xmlns:a16="http://schemas.microsoft.com/office/drawing/2014/main" id="{236D0CFC-18F9-4B41-A56C-01530F0DCBB1}"/>
                </a:ext>
              </a:extLst>
            </p:cNvPr>
            <p:cNvSpPr/>
            <p:nvPr/>
          </p:nvSpPr>
          <p:spPr>
            <a:xfrm>
              <a:off x="910875" y="1566700"/>
              <a:ext cx="333550" cy="1258925"/>
            </a:xfrm>
            <a:custGeom>
              <a:avLst/>
              <a:gdLst/>
              <a:ahLst/>
              <a:cxnLst/>
              <a:rect l="l" t="t" r="r" b="b"/>
              <a:pathLst>
                <a:path w="13342" h="50357" extrusionOk="0">
                  <a:moveTo>
                    <a:pt x="9718" y="1"/>
                  </a:moveTo>
                  <a:cubicBezTo>
                    <a:pt x="9072" y="1"/>
                    <a:pt x="8731" y="99"/>
                    <a:pt x="8731" y="99"/>
                  </a:cubicBezTo>
                  <a:cubicBezTo>
                    <a:pt x="4317" y="1538"/>
                    <a:pt x="1276" y="14813"/>
                    <a:pt x="622" y="18247"/>
                  </a:cubicBezTo>
                  <a:cubicBezTo>
                    <a:pt x="1" y="21713"/>
                    <a:pt x="99" y="47904"/>
                    <a:pt x="99" y="47904"/>
                  </a:cubicBezTo>
                  <a:lnTo>
                    <a:pt x="4480" y="50356"/>
                  </a:lnTo>
                  <a:cubicBezTo>
                    <a:pt x="4480" y="50356"/>
                    <a:pt x="4088" y="38945"/>
                    <a:pt x="3794" y="32961"/>
                  </a:cubicBezTo>
                  <a:cubicBezTo>
                    <a:pt x="3532" y="26977"/>
                    <a:pt x="2453" y="18050"/>
                    <a:pt x="4219" y="13571"/>
                  </a:cubicBezTo>
                  <a:cubicBezTo>
                    <a:pt x="6181" y="8666"/>
                    <a:pt x="9320" y="4285"/>
                    <a:pt x="13342" y="884"/>
                  </a:cubicBezTo>
                  <a:lnTo>
                    <a:pt x="12818" y="590"/>
                  </a:lnTo>
                  <a:cubicBezTo>
                    <a:pt x="11462" y="115"/>
                    <a:pt x="10413" y="1"/>
                    <a:pt x="9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54;p47">
              <a:extLst>
                <a:ext uri="{FF2B5EF4-FFF2-40B4-BE49-F238E27FC236}">
                  <a16:creationId xmlns:a16="http://schemas.microsoft.com/office/drawing/2014/main" id="{ED3071E3-C8C6-4CE6-9C56-726E5A8294B2}"/>
                </a:ext>
              </a:extLst>
            </p:cNvPr>
            <p:cNvSpPr/>
            <p:nvPr/>
          </p:nvSpPr>
          <p:spPr>
            <a:xfrm>
              <a:off x="907600" y="1821750"/>
              <a:ext cx="67075" cy="313925"/>
            </a:xfrm>
            <a:custGeom>
              <a:avLst/>
              <a:gdLst/>
              <a:ahLst/>
              <a:cxnLst/>
              <a:rect l="l" t="t" r="r" b="b"/>
              <a:pathLst>
                <a:path w="2683" h="12557" fill="none" extrusionOk="0">
                  <a:moveTo>
                    <a:pt x="491" y="12557"/>
                  </a:moveTo>
                  <a:cubicBezTo>
                    <a:pt x="491" y="12557"/>
                    <a:pt x="1" y="4186"/>
                    <a:pt x="2682" y="1"/>
                  </a:cubicBez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55;p47">
              <a:extLst>
                <a:ext uri="{FF2B5EF4-FFF2-40B4-BE49-F238E27FC236}">
                  <a16:creationId xmlns:a16="http://schemas.microsoft.com/office/drawing/2014/main" id="{468FFA02-9BEA-4267-AE1D-0D36A1275799}"/>
                </a:ext>
              </a:extLst>
            </p:cNvPr>
            <p:cNvSpPr/>
            <p:nvPr/>
          </p:nvSpPr>
          <p:spPr>
            <a:xfrm>
              <a:off x="1175725" y="1669975"/>
              <a:ext cx="487250" cy="1205700"/>
            </a:xfrm>
            <a:custGeom>
              <a:avLst/>
              <a:gdLst/>
              <a:ahLst/>
              <a:cxnLst/>
              <a:rect l="l" t="t" r="r" b="b"/>
              <a:pathLst>
                <a:path w="19490" h="48228" extrusionOk="0">
                  <a:moveTo>
                    <a:pt x="9411" y="1"/>
                  </a:moveTo>
                  <a:cubicBezTo>
                    <a:pt x="8622" y="1"/>
                    <a:pt x="7632" y="266"/>
                    <a:pt x="6508" y="1134"/>
                  </a:cubicBezTo>
                  <a:cubicBezTo>
                    <a:pt x="3630" y="3358"/>
                    <a:pt x="1" y="11238"/>
                    <a:pt x="1" y="20328"/>
                  </a:cubicBezTo>
                  <a:cubicBezTo>
                    <a:pt x="1" y="29451"/>
                    <a:pt x="2715" y="46814"/>
                    <a:pt x="2715" y="46814"/>
                  </a:cubicBezTo>
                  <a:cubicBezTo>
                    <a:pt x="2715" y="46814"/>
                    <a:pt x="6375" y="48227"/>
                    <a:pt x="10787" y="48227"/>
                  </a:cubicBezTo>
                  <a:cubicBezTo>
                    <a:pt x="13635" y="48227"/>
                    <a:pt x="16796" y="47639"/>
                    <a:pt x="19489" y="45702"/>
                  </a:cubicBezTo>
                  <a:lnTo>
                    <a:pt x="9091" y="28143"/>
                  </a:lnTo>
                  <a:lnTo>
                    <a:pt x="14127" y="14116"/>
                  </a:lnTo>
                  <a:lnTo>
                    <a:pt x="11380" y="644"/>
                  </a:lnTo>
                  <a:cubicBezTo>
                    <a:pt x="11380" y="644"/>
                    <a:pt x="10640" y="1"/>
                    <a:pt x="9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56;p47">
              <a:extLst>
                <a:ext uri="{FF2B5EF4-FFF2-40B4-BE49-F238E27FC236}">
                  <a16:creationId xmlns:a16="http://schemas.microsoft.com/office/drawing/2014/main" id="{42507A8D-D29E-4067-9B3B-1DC8D581D97D}"/>
                </a:ext>
              </a:extLst>
            </p:cNvPr>
            <p:cNvSpPr/>
            <p:nvPr/>
          </p:nvSpPr>
          <p:spPr>
            <a:xfrm>
              <a:off x="1429975" y="1675425"/>
              <a:ext cx="523175" cy="685050"/>
            </a:xfrm>
            <a:custGeom>
              <a:avLst/>
              <a:gdLst/>
              <a:ahLst/>
              <a:cxnLst/>
              <a:rect l="l" t="t" r="r" b="b"/>
              <a:pathLst>
                <a:path w="20927" h="27402" extrusionOk="0">
                  <a:moveTo>
                    <a:pt x="425" y="1"/>
                  </a:moveTo>
                  <a:lnTo>
                    <a:pt x="0" y="11772"/>
                  </a:lnTo>
                  <a:lnTo>
                    <a:pt x="13799" y="27402"/>
                  </a:lnTo>
                  <a:lnTo>
                    <a:pt x="20927" y="22693"/>
                  </a:lnTo>
                  <a:cubicBezTo>
                    <a:pt x="7717" y="1734"/>
                    <a:pt x="425" y="1"/>
                    <a:pt x="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57;p47">
              <a:extLst>
                <a:ext uri="{FF2B5EF4-FFF2-40B4-BE49-F238E27FC236}">
                  <a16:creationId xmlns:a16="http://schemas.microsoft.com/office/drawing/2014/main" id="{A62EFEC3-9218-4014-8D4A-FE1CABECA813}"/>
                </a:ext>
              </a:extLst>
            </p:cNvPr>
            <p:cNvSpPr/>
            <p:nvPr/>
          </p:nvSpPr>
          <p:spPr>
            <a:xfrm>
              <a:off x="1429975" y="1969725"/>
              <a:ext cx="80950" cy="91575"/>
            </a:xfrm>
            <a:custGeom>
              <a:avLst/>
              <a:gdLst/>
              <a:ahLst/>
              <a:cxnLst/>
              <a:rect l="l" t="t" r="r" b="b"/>
              <a:pathLst>
                <a:path w="3238" h="3663" fill="none" extrusionOk="0">
                  <a:moveTo>
                    <a:pt x="3237" y="3662"/>
                  </a:moveTo>
                  <a:lnTo>
                    <a:pt x="0" y="0"/>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58;p47">
              <a:extLst>
                <a:ext uri="{FF2B5EF4-FFF2-40B4-BE49-F238E27FC236}">
                  <a16:creationId xmlns:a16="http://schemas.microsoft.com/office/drawing/2014/main" id="{AD734F2F-48A6-4788-BE6E-427BA3C58F97}"/>
                </a:ext>
              </a:extLst>
            </p:cNvPr>
            <p:cNvSpPr/>
            <p:nvPr/>
          </p:nvSpPr>
          <p:spPr>
            <a:xfrm>
              <a:off x="1201075" y="2247325"/>
              <a:ext cx="309850" cy="230200"/>
            </a:xfrm>
            <a:custGeom>
              <a:avLst/>
              <a:gdLst/>
              <a:ahLst/>
              <a:cxnLst/>
              <a:rect l="l" t="t" r="r" b="b"/>
              <a:pathLst>
                <a:path w="12394" h="9208" extrusionOk="0">
                  <a:moveTo>
                    <a:pt x="6119" y="0"/>
                  </a:moveTo>
                  <a:cubicBezTo>
                    <a:pt x="5997" y="0"/>
                    <a:pt x="5873" y="26"/>
                    <a:pt x="5755" y="79"/>
                  </a:cubicBezTo>
                  <a:cubicBezTo>
                    <a:pt x="5396" y="243"/>
                    <a:pt x="5200" y="602"/>
                    <a:pt x="5265" y="995"/>
                  </a:cubicBezTo>
                  <a:lnTo>
                    <a:pt x="5396" y="2074"/>
                  </a:lnTo>
                  <a:lnTo>
                    <a:pt x="655" y="3120"/>
                  </a:lnTo>
                  <a:cubicBezTo>
                    <a:pt x="262" y="3218"/>
                    <a:pt x="1" y="3578"/>
                    <a:pt x="1" y="3970"/>
                  </a:cubicBezTo>
                  <a:cubicBezTo>
                    <a:pt x="1" y="4409"/>
                    <a:pt x="360" y="4757"/>
                    <a:pt x="793" y="4757"/>
                  </a:cubicBezTo>
                  <a:cubicBezTo>
                    <a:pt x="812" y="4757"/>
                    <a:pt x="831" y="4756"/>
                    <a:pt x="851" y="4755"/>
                  </a:cubicBezTo>
                  <a:lnTo>
                    <a:pt x="1799" y="4755"/>
                  </a:lnTo>
                  <a:lnTo>
                    <a:pt x="949" y="4951"/>
                  </a:lnTo>
                  <a:cubicBezTo>
                    <a:pt x="556" y="5016"/>
                    <a:pt x="295" y="5376"/>
                    <a:pt x="328" y="5769"/>
                  </a:cubicBezTo>
                  <a:cubicBezTo>
                    <a:pt x="357" y="6157"/>
                    <a:pt x="660" y="6464"/>
                    <a:pt x="1037" y="6464"/>
                  </a:cubicBezTo>
                  <a:cubicBezTo>
                    <a:pt x="1072" y="6464"/>
                    <a:pt x="1108" y="6461"/>
                    <a:pt x="1145" y="6455"/>
                  </a:cubicBezTo>
                  <a:lnTo>
                    <a:pt x="1701" y="6390"/>
                  </a:lnTo>
                  <a:lnTo>
                    <a:pt x="1701" y="6390"/>
                  </a:lnTo>
                  <a:cubicBezTo>
                    <a:pt x="1243" y="6521"/>
                    <a:pt x="949" y="6880"/>
                    <a:pt x="1014" y="7240"/>
                  </a:cubicBezTo>
                  <a:cubicBezTo>
                    <a:pt x="1073" y="7592"/>
                    <a:pt x="1368" y="7839"/>
                    <a:pt x="1711" y="7839"/>
                  </a:cubicBezTo>
                  <a:cubicBezTo>
                    <a:pt x="1751" y="7839"/>
                    <a:pt x="1791" y="7835"/>
                    <a:pt x="1832" y="7829"/>
                  </a:cubicBezTo>
                  <a:lnTo>
                    <a:pt x="2533" y="7646"/>
                  </a:lnTo>
                  <a:lnTo>
                    <a:pt x="2533" y="7646"/>
                  </a:lnTo>
                  <a:cubicBezTo>
                    <a:pt x="1798" y="7846"/>
                    <a:pt x="1767" y="8226"/>
                    <a:pt x="1799" y="8450"/>
                  </a:cubicBezTo>
                  <a:cubicBezTo>
                    <a:pt x="1857" y="8797"/>
                    <a:pt x="2146" y="9017"/>
                    <a:pt x="2461" y="9017"/>
                  </a:cubicBezTo>
                  <a:cubicBezTo>
                    <a:pt x="2502" y="9017"/>
                    <a:pt x="2543" y="9013"/>
                    <a:pt x="2584" y="9006"/>
                  </a:cubicBezTo>
                  <a:lnTo>
                    <a:pt x="6246" y="8744"/>
                  </a:lnTo>
                  <a:cubicBezTo>
                    <a:pt x="6590" y="9013"/>
                    <a:pt x="7323" y="9207"/>
                    <a:pt x="8284" y="9207"/>
                  </a:cubicBezTo>
                  <a:cubicBezTo>
                    <a:pt x="9424" y="9207"/>
                    <a:pt x="10884" y="8934"/>
                    <a:pt x="12393" y="8188"/>
                  </a:cubicBezTo>
                  <a:lnTo>
                    <a:pt x="9941" y="4755"/>
                  </a:lnTo>
                  <a:lnTo>
                    <a:pt x="6769" y="308"/>
                  </a:lnTo>
                  <a:cubicBezTo>
                    <a:pt x="6615" y="110"/>
                    <a:pt x="6371" y="0"/>
                    <a:pt x="6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959;p47">
              <a:extLst>
                <a:ext uri="{FF2B5EF4-FFF2-40B4-BE49-F238E27FC236}">
                  <a16:creationId xmlns:a16="http://schemas.microsoft.com/office/drawing/2014/main" id="{EC80D0F1-63E3-416F-98BC-BE073116CA98}"/>
                </a:ext>
              </a:extLst>
            </p:cNvPr>
            <p:cNvSpPr/>
            <p:nvPr/>
          </p:nvSpPr>
          <p:spPr>
            <a:xfrm>
              <a:off x="1449575" y="2313875"/>
              <a:ext cx="229750" cy="152075"/>
            </a:xfrm>
            <a:custGeom>
              <a:avLst/>
              <a:gdLst/>
              <a:ahLst/>
              <a:cxnLst/>
              <a:rect l="l" t="t" r="r" b="b"/>
              <a:pathLst>
                <a:path w="9190" h="6083" extrusionOk="0">
                  <a:moveTo>
                    <a:pt x="7914" y="0"/>
                  </a:moveTo>
                  <a:lnTo>
                    <a:pt x="1" y="2093"/>
                  </a:lnTo>
                  <a:lnTo>
                    <a:pt x="1080" y="6082"/>
                  </a:lnTo>
                  <a:lnTo>
                    <a:pt x="9189" y="4741"/>
                  </a:lnTo>
                  <a:lnTo>
                    <a:pt x="79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60;p47">
              <a:extLst>
                <a:ext uri="{FF2B5EF4-FFF2-40B4-BE49-F238E27FC236}">
                  <a16:creationId xmlns:a16="http://schemas.microsoft.com/office/drawing/2014/main" id="{BEA78177-BFEC-4A61-9480-018127EA9AF0}"/>
                </a:ext>
              </a:extLst>
            </p:cNvPr>
            <p:cNvSpPr/>
            <p:nvPr/>
          </p:nvSpPr>
          <p:spPr>
            <a:xfrm>
              <a:off x="1483925" y="2196575"/>
              <a:ext cx="503575" cy="281625"/>
            </a:xfrm>
            <a:custGeom>
              <a:avLst/>
              <a:gdLst/>
              <a:ahLst/>
              <a:cxnLst/>
              <a:rect l="l" t="t" r="r" b="b"/>
              <a:pathLst>
                <a:path w="20143" h="11265" extrusionOk="0">
                  <a:moveTo>
                    <a:pt x="15307" y="1"/>
                  </a:moveTo>
                  <a:cubicBezTo>
                    <a:pt x="14805" y="1"/>
                    <a:pt x="14295" y="90"/>
                    <a:pt x="13799" y="278"/>
                  </a:cubicBezTo>
                  <a:lnTo>
                    <a:pt x="0" y="4986"/>
                  </a:lnTo>
                  <a:lnTo>
                    <a:pt x="2910" y="11265"/>
                  </a:lnTo>
                  <a:lnTo>
                    <a:pt x="16251" y="8256"/>
                  </a:lnTo>
                  <a:cubicBezTo>
                    <a:pt x="18736" y="7700"/>
                    <a:pt x="20142" y="5052"/>
                    <a:pt x="19194" y="2665"/>
                  </a:cubicBezTo>
                  <a:cubicBezTo>
                    <a:pt x="18565" y="1003"/>
                    <a:pt x="16985" y="1"/>
                    <a:pt x="15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61;p47">
              <a:extLst>
                <a:ext uri="{FF2B5EF4-FFF2-40B4-BE49-F238E27FC236}">
                  <a16:creationId xmlns:a16="http://schemas.microsoft.com/office/drawing/2014/main" id="{83EC277C-4607-4B48-B036-88307E68B248}"/>
                </a:ext>
              </a:extLst>
            </p:cNvPr>
            <p:cNvSpPr/>
            <p:nvPr/>
          </p:nvSpPr>
          <p:spPr>
            <a:xfrm>
              <a:off x="1679300" y="2214950"/>
              <a:ext cx="116100" cy="39275"/>
            </a:xfrm>
            <a:custGeom>
              <a:avLst/>
              <a:gdLst/>
              <a:ahLst/>
              <a:cxnLst/>
              <a:rect l="l" t="t" r="r" b="b"/>
              <a:pathLst>
                <a:path w="4644" h="1571" fill="none" extrusionOk="0">
                  <a:moveTo>
                    <a:pt x="0" y="1570"/>
                  </a:moveTo>
                  <a:lnTo>
                    <a:pt x="4643" y="1"/>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988454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3582" name="Google Shape;3582;p75"/>
          <p:cNvSpPr txBox="1">
            <a:spLocks noGrp="1"/>
          </p:cNvSpPr>
          <p:nvPr>
            <p:ph type="body" idx="1"/>
          </p:nvPr>
        </p:nvSpPr>
        <p:spPr>
          <a:xfrm>
            <a:off x="805825" y="800888"/>
            <a:ext cx="7532400" cy="3683706"/>
          </a:xfrm>
          <a:prstGeom prst="rect">
            <a:avLst/>
          </a:prstGeom>
        </p:spPr>
        <p:txBody>
          <a:bodyPr spcFirstLastPara="1" wrap="square" lIns="91425" tIns="91425" rIns="91425" bIns="91425" anchor="t" anchorCtr="0">
            <a:noAutofit/>
          </a:bodyPr>
          <a:lstStyle/>
          <a:p>
            <a:pPr marL="152400" indent="0" algn="ctr">
              <a:lnSpc>
                <a:spcPct val="150000"/>
              </a:lnSpc>
              <a:spcBef>
                <a:spcPts val="200"/>
              </a:spcBef>
              <a:buNone/>
            </a:pPr>
            <a:r>
              <a:rPr lang="en-US" sz="2800" dirty="0">
                <a:effectLst/>
                <a:latin typeface="Anton" pitchFamily="2" charset="0"/>
                <a:ea typeface="Times New Roman" panose="02020603050405020304" pitchFamily="18" charset="0"/>
                <a:cs typeface="Times New Roman" panose="02020603050405020304" pitchFamily="18" charset="0"/>
              </a:rPr>
              <a:t>Data Collection Procedures</a:t>
            </a:r>
            <a:endParaRPr lang="en-NG" sz="2800" dirty="0">
              <a:effectLst/>
              <a:latin typeface="Anton" pitchFamily="2" charset="0"/>
              <a:ea typeface="Times New Roman" panose="02020603050405020304" pitchFamily="18" charset="0"/>
              <a:cs typeface="Times New Roman" panose="02020603050405020304" pitchFamily="18" charset="0"/>
            </a:endParaRPr>
          </a:p>
          <a:p>
            <a:pPr marL="152400" indent="0" algn="just">
              <a:lnSpc>
                <a:spcPct val="150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This researcher administered online questionnaire to the participants (Youths) via social media platforms after telling them the purpose of the exercise and assuring them that information volunteered by them would be treated as strictly confidential and used for the purpose of this research only.</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50000"/>
              </a:lnSpc>
              <a:spcAft>
                <a:spcPts val="1000"/>
              </a:spcAft>
              <a:buNone/>
            </a:pPr>
            <a:endParaRPr lang="en-NG" sz="15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AF94031-DF4C-4FA5-BE57-86EE63CFE980}"/>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316143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3582" name="Google Shape;3582;p75"/>
          <p:cNvSpPr txBox="1">
            <a:spLocks noGrp="1"/>
          </p:cNvSpPr>
          <p:nvPr>
            <p:ph type="body" idx="1"/>
          </p:nvPr>
        </p:nvSpPr>
        <p:spPr>
          <a:xfrm>
            <a:off x="805800" y="504264"/>
            <a:ext cx="7532400" cy="4238003"/>
          </a:xfrm>
          <a:prstGeom prst="rect">
            <a:avLst/>
          </a:prstGeom>
        </p:spPr>
        <p:txBody>
          <a:bodyPr spcFirstLastPara="1" wrap="square" lIns="91425" tIns="91425" rIns="91425" bIns="91425" anchor="t" anchorCtr="0">
            <a:noAutofit/>
          </a:bodyPr>
          <a:lstStyle/>
          <a:p>
            <a:pPr marL="152400" indent="0" algn="ctr">
              <a:lnSpc>
                <a:spcPct val="150000"/>
              </a:lnSpc>
              <a:spcBef>
                <a:spcPts val="200"/>
              </a:spcBef>
              <a:buNone/>
            </a:pPr>
            <a:r>
              <a:rPr lang="en-US" sz="2800" dirty="0">
                <a:effectLst/>
                <a:latin typeface="Anton" pitchFamily="2" charset="0"/>
                <a:ea typeface="Times New Roman" panose="02020603050405020304" pitchFamily="18" charset="0"/>
                <a:cs typeface="Times New Roman" panose="02020603050405020304" pitchFamily="18" charset="0"/>
              </a:rPr>
              <a:t>Procedures for the Analysis</a:t>
            </a:r>
            <a:endParaRPr lang="en-NG" sz="2800" dirty="0">
              <a:effectLst/>
              <a:latin typeface="Anton" pitchFamily="2" charset="0"/>
              <a:ea typeface="Times New Roman" panose="02020603050405020304" pitchFamily="18" charset="0"/>
              <a:cs typeface="Times New Roman" panose="02020603050405020304" pitchFamily="18" charset="0"/>
            </a:endParaRPr>
          </a:p>
          <a:p>
            <a:pPr marL="152400" indent="0" algn="just">
              <a:lnSpc>
                <a:spcPct val="150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1: I imported all necessary libraries for this analysis</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2: I declared a variable that will have access to my dataset</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3: I displayed the dataset and checked for the shape of the dataset</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4: I renamed all the columns to a suitable name and displayed it</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5: I addressed the missing values by calculating the total number of missing values.</a:t>
            </a:r>
          </a:p>
        </p:txBody>
      </p:sp>
      <p:pic>
        <p:nvPicPr>
          <p:cNvPr id="3" name="Picture 2">
            <a:extLst>
              <a:ext uri="{FF2B5EF4-FFF2-40B4-BE49-F238E27FC236}">
                <a16:creationId xmlns:a16="http://schemas.microsoft.com/office/drawing/2014/main" id="{E423E3EF-27C3-4EBB-ADF7-E380C69446D5}"/>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1752154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3582" name="Google Shape;3582;p75"/>
          <p:cNvSpPr txBox="1">
            <a:spLocks noGrp="1"/>
          </p:cNvSpPr>
          <p:nvPr>
            <p:ph type="body" idx="1"/>
          </p:nvPr>
        </p:nvSpPr>
        <p:spPr>
          <a:xfrm>
            <a:off x="805825" y="324853"/>
            <a:ext cx="7532400" cy="4367463"/>
          </a:xfrm>
          <a:prstGeom prst="rect">
            <a:avLst/>
          </a:prstGeom>
        </p:spPr>
        <p:txBody>
          <a:bodyPr spcFirstLastPara="1" wrap="square" lIns="91425" tIns="91425" rIns="91425" bIns="91425" anchor="t" anchorCtr="0">
            <a:noAutofit/>
          </a:bodyPr>
          <a:lstStyle/>
          <a:p>
            <a:pPr marL="152400" indent="0" algn="just">
              <a:lnSpc>
                <a:spcPct val="115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6: I captured all the missing values and worked on some using the mode method.</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15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7: I worked on the missing value for CGPA using mice. Then I merged all the columns that had missing values with the ones that had no missing value.</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15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8: I plotted some graphs using seaborn based on my Objectives.</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15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9: I converted my dataset from categorical data set to numerical except the </a:t>
            </a:r>
            <a:r>
              <a:rPr lang="en-US" sz="2400" dirty="0" err="1">
                <a:effectLst/>
                <a:latin typeface="Bahnschrift SemiBold Condensed" panose="020B0502040204020203" pitchFamily="34" charset="0"/>
                <a:ea typeface="Calibri" panose="020F0502020204030204" pitchFamily="34" charset="0"/>
                <a:cs typeface="Times New Roman" panose="02020603050405020304" pitchFamily="18" charset="0"/>
              </a:rPr>
              <a:t>cgpa</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column using </a:t>
            </a:r>
            <a:r>
              <a:rPr lang="en-US" sz="2400" dirty="0" err="1">
                <a:effectLst/>
                <a:latin typeface="Bahnschrift SemiBold Condensed" panose="020B0502040204020203" pitchFamily="34" charset="0"/>
                <a:ea typeface="Calibri" panose="020F0502020204030204" pitchFamily="34" charset="0"/>
                <a:cs typeface="Times New Roman" panose="02020603050405020304" pitchFamily="18" charset="0"/>
              </a:rPr>
              <a:t>get_dummies</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method. Converted it into 0’s and 1’s</a:t>
            </a:r>
            <a:r>
              <a:rPr lang="en-US" sz="1500" dirty="0">
                <a:latin typeface="Bahnschrift SemiBold Condensed" panose="020B0502040204020203" pitchFamily="34" charset="0"/>
                <a:ea typeface="Calibri" panose="020F0502020204030204" pitchFamily="34" charset="0"/>
                <a:cs typeface="Times New Roman" panose="02020603050405020304" pitchFamily="18" charset="0"/>
              </a:rPr>
              <a:t>.</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CD8B6EE-FBC2-4E3A-B71D-D5926079542E}"/>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3717550847"/>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3582" name="Google Shape;3582;p75"/>
          <p:cNvSpPr txBox="1">
            <a:spLocks noGrp="1"/>
          </p:cNvSpPr>
          <p:nvPr>
            <p:ph type="body" idx="1"/>
          </p:nvPr>
        </p:nvSpPr>
        <p:spPr>
          <a:xfrm>
            <a:off x="805800" y="1240491"/>
            <a:ext cx="7532400" cy="2662518"/>
          </a:xfrm>
          <a:prstGeom prst="rect">
            <a:avLst/>
          </a:prstGeom>
        </p:spPr>
        <p:txBody>
          <a:bodyPr spcFirstLastPara="1" wrap="square" lIns="91425" tIns="91425" rIns="91425" bIns="91425" anchor="t" anchorCtr="0">
            <a:noAutofit/>
          </a:bodyPr>
          <a:lstStyle/>
          <a:p>
            <a:pPr marL="152400" indent="0" algn="just">
              <a:lnSpc>
                <a:spcPct val="115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10: I trained the model where I had 2 variables, X1 and Y1. Where X1 had majority of the dataset and Y1 had the </a:t>
            </a:r>
            <a:r>
              <a:rPr lang="en-US" sz="2400" dirty="0" err="1">
                <a:effectLst/>
                <a:latin typeface="Bahnschrift SemiBold Condensed" panose="020B0502040204020203" pitchFamily="34" charset="0"/>
                <a:ea typeface="Calibri" panose="020F0502020204030204" pitchFamily="34" charset="0"/>
                <a:cs typeface="Times New Roman" panose="02020603050405020304" pitchFamily="18" charset="0"/>
              </a:rPr>
              <a:t>cgpa</a:t>
            </a: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 column. I made use of OLS to describe the relationship between variables </a:t>
            </a:r>
            <a:r>
              <a:rPr lang="en-US" sz="2400" dirty="0">
                <a:latin typeface="Bahnschrift SemiBold Condensed" panose="020B0502040204020203" pitchFamily="34" charset="0"/>
                <a:ea typeface="Calibri" panose="020F0502020204030204" pitchFamily="34" charset="0"/>
                <a:cs typeface="Times New Roman" panose="02020603050405020304" pitchFamily="18" charset="0"/>
              </a:rPr>
              <a:t>from my dataset</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152400" indent="0" algn="just">
              <a:lnSpc>
                <a:spcPct val="115000"/>
              </a:lnSpc>
              <a:spcAft>
                <a:spcPts val="1000"/>
              </a:spcAft>
              <a:buNone/>
            </a:pPr>
            <a:r>
              <a:rPr lang="en-US" sz="2400" dirty="0">
                <a:effectLst/>
                <a:latin typeface="Bahnschrift SemiBold Condensed" panose="020B0502040204020203" pitchFamily="34" charset="0"/>
                <a:ea typeface="Calibri" panose="020F0502020204030204" pitchFamily="34" charset="0"/>
                <a:cs typeface="Times New Roman" panose="02020603050405020304" pitchFamily="18" charset="0"/>
              </a:rPr>
              <a:t>Step 11: The final result in fig3.36 shows that, the R-squared and Adj. R-Squared = 1.00 which means, the model perfectly predicts values</a:t>
            </a:r>
            <a:endParaRPr lang="en-NG" sz="2400" dirty="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CD8B6EE-FBC2-4E3A-B71D-D5926079542E}"/>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410300219"/>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5" name="TextBox 4">
            <a:extLst>
              <a:ext uri="{FF2B5EF4-FFF2-40B4-BE49-F238E27FC236}">
                <a16:creationId xmlns:a16="http://schemas.microsoft.com/office/drawing/2014/main" id="{5CD75567-D6BF-4248-9512-827B7E14D6E4}"/>
              </a:ext>
            </a:extLst>
          </p:cNvPr>
          <p:cNvSpPr txBox="1"/>
          <p:nvPr/>
        </p:nvSpPr>
        <p:spPr>
          <a:xfrm>
            <a:off x="2286000" y="3995633"/>
            <a:ext cx="4572000" cy="410625"/>
          </a:xfrm>
          <a:prstGeom prst="rect">
            <a:avLst/>
          </a:prstGeom>
          <a:noFill/>
        </p:spPr>
        <p:txBody>
          <a:bodyPr wrap="square">
            <a:spAutoFit/>
          </a:bodyPr>
          <a:lstStyle/>
          <a:p>
            <a:pPr algn="ctr">
              <a:lnSpc>
                <a:spcPct val="115000"/>
              </a:lnSpc>
              <a:spcAft>
                <a:spcPts val="1000"/>
              </a:spcAft>
            </a:pP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3.36: The Result of the Modelling</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CD8B6EE-FBC2-4E3A-B71D-D5926079542E}"/>
              </a:ext>
            </a:extLst>
          </p:cNvPr>
          <p:cNvPicPr>
            <a:picLocks noChangeAspect="1"/>
          </p:cNvPicPr>
          <p:nvPr/>
        </p:nvPicPr>
        <p:blipFill>
          <a:blip r:embed="rId3"/>
          <a:stretch>
            <a:fillRect/>
          </a:stretch>
        </p:blipFill>
        <p:spPr>
          <a:xfrm>
            <a:off x="8462010" y="0"/>
            <a:ext cx="681990" cy="681990"/>
          </a:xfrm>
          <a:prstGeom prst="rect">
            <a:avLst/>
          </a:prstGeom>
        </p:spPr>
      </p:pic>
      <p:pic>
        <p:nvPicPr>
          <p:cNvPr id="7" name="Picture 6">
            <a:extLst>
              <a:ext uri="{FF2B5EF4-FFF2-40B4-BE49-F238E27FC236}">
                <a16:creationId xmlns:a16="http://schemas.microsoft.com/office/drawing/2014/main" id="{3C8C3028-ADA5-4F21-AF96-F021F6786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75" y="997648"/>
            <a:ext cx="7247814" cy="2574401"/>
          </a:xfrm>
          <a:prstGeom prst="rect">
            <a:avLst/>
          </a:prstGeom>
        </p:spPr>
      </p:pic>
    </p:spTree>
    <p:extLst>
      <p:ext uri="{BB962C8B-B14F-4D97-AF65-F5344CB8AC3E}">
        <p14:creationId xmlns:p14="http://schemas.microsoft.com/office/powerpoint/2010/main" val="3262688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pic>
        <p:nvPicPr>
          <p:cNvPr id="3" name="Picture 2">
            <a:extLst>
              <a:ext uri="{FF2B5EF4-FFF2-40B4-BE49-F238E27FC236}">
                <a16:creationId xmlns:a16="http://schemas.microsoft.com/office/drawing/2014/main" id="{22256FC3-FDEE-4D7E-BAE6-A7DABDA2C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512" y="589252"/>
            <a:ext cx="4890976" cy="3484514"/>
          </a:xfrm>
          <a:prstGeom prst="rect">
            <a:avLst/>
          </a:prstGeom>
        </p:spPr>
      </p:pic>
      <p:sp>
        <p:nvSpPr>
          <p:cNvPr id="5" name="TextBox 4">
            <a:extLst>
              <a:ext uri="{FF2B5EF4-FFF2-40B4-BE49-F238E27FC236}">
                <a16:creationId xmlns:a16="http://schemas.microsoft.com/office/drawing/2014/main" id="{A2B8AA06-864A-42DF-89DA-244A6B895630}"/>
              </a:ext>
            </a:extLst>
          </p:cNvPr>
          <p:cNvSpPr txBox="1"/>
          <p:nvPr/>
        </p:nvSpPr>
        <p:spPr>
          <a:xfrm>
            <a:off x="1076295" y="4143623"/>
            <a:ext cx="6991409" cy="410625"/>
          </a:xfrm>
          <a:prstGeom prst="rect">
            <a:avLst/>
          </a:prstGeom>
          <a:noFill/>
        </p:spPr>
        <p:txBody>
          <a:bodyPr wrap="square">
            <a:spAutoFit/>
          </a:bodyPr>
          <a:lstStyle/>
          <a:p>
            <a:pPr algn="ctr">
              <a:lnSpc>
                <a:spcPct val="115000"/>
              </a:lnSpc>
              <a:spcAft>
                <a:spcPts val="1000"/>
              </a:spcAft>
            </a:pP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3.37: </a:t>
            </a:r>
            <a:r>
              <a:rPr lang="en-US" sz="2000" b="1" dirty="0" err="1">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Cgpa</a:t>
            </a: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 across all genders</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A52D5DE-DABE-498E-B4D4-1F16B3F18EC1}"/>
              </a:ext>
            </a:extLst>
          </p:cNvPr>
          <p:cNvPicPr>
            <a:picLocks noChangeAspect="1"/>
          </p:cNvPicPr>
          <p:nvPr/>
        </p:nvPicPr>
        <p:blipFill>
          <a:blip r:embed="rId4"/>
          <a:stretch>
            <a:fillRect/>
          </a:stretch>
        </p:blipFill>
        <p:spPr>
          <a:xfrm>
            <a:off x="8248926" y="311455"/>
            <a:ext cx="895074" cy="895074"/>
          </a:xfrm>
          <a:prstGeom prst="rect">
            <a:avLst/>
          </a:prstGeom>
        </p:spPr>
      </p:pic>
    </p:spTree>
    <p:extLst>
      <p:ext uri="{BB962C8B-B14F-4D97-AF65-F5344CB8AC3E}">
        <p14:creationId xmlns:p14="http://schemas.microsoft.com/office/powerpoint/2010/main" val="872609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5" name="TextBox 4">
            <a:extLst>
              <a:ext uri="{FF2B5EF4-FFF2-40B4-BE49-F238E27FC236}">
                <a16:creationId xmlns:a16="http://schemas.microsoft.com/office/drawing/2014/main" id="{A2B8AA06-864A-42DF-89DA-244A6B895630}"/>
              </a:ext>
            </a:extLst>
          </p:cNvPr>
          <p:cNvSpPr txBox="1"/>
          <p:nvPr/>
        </p:nvSpPr>
        <p:spPr>
          <a:xfrm>
            <a:off x="805800" y="4058563"/>
            <a:ext cx="7532400" cy="425758"/>
          </a:xfrm>
          <a:prstGeom prst="rect">
            <a:avLst/>
          </a:prstGeom>
          <a:noFill/>
        </p:spPr>
        <p:txBody>
          <a:bodyPr wrap="square">
            <a:spAutoFit/>
          </a:bodyPr>
          <a:lstStyle/>
          <a:p>
            <a:pPr algn="ctr">
              <a:lnSpc>
                <a:spcPct val="115000"/>
              </a:lnSpc>
              <a:spcAft>
                <a:spcPts val="1000"/>
              </a:spcAft>
            </a:pP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3.38: Mother Education</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0B90B34-F954-43C2-B31B-CEBA389E3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119" y="659179"/>
            <a:ext cx="4772061" cy="3258737"/>
          </a:xfrm>
          <a:prstGeom prst="rect">
            <a:avLst/>
          </a:prstGeom>
        </p:spPr>
      </p:pic>
      <p:pic>
        <p:nvPicPr>
          <p:cNvPr id="8" name="Picture 7">
            <a:extLst>
              <a:ext uri="{FF2B5EF4-FFF2-40B4-BE49-F238E27FC236}">
                <a16:creationId xmlns:a16="http://schemas.microsoft.com/office/drawing/2014/main" id="{8141341C-DC65-4A3B-B466-58813AA68143}"/>
              </a:ext>
            </a:extLst>
          </p:cNvPr>
          <p:cNvPicPr>
            <a:picLocks noChangeAspect="1"/>
          </p:cNvPicPr>
          <p:nvPr/>
        </p:nvPicPr>
        <p:blipFill>
          <a:blip r:embed="rId4"/>
          <a:stretch>
            <a:fillRect/>
          </a:stretch>
        </p:blipFill>
        <p:spPr>
          <a:xfrm>
            <a:off x="8462010" y="0"/>
            <a:ext cx="681990" cy="681990"/>
          </a:xfrm>
          <a:prstGeom prst="rect">
            <a:avLst/>
          </a:prstGeom>
        </p:spPr>
      </p:pic>
    </p:spTree>
    <p:extLst>
      <p:ext uri="{BB962C8B-B14F-4D97-AF65-F5344CB8AC3E}">
        <p14:creationId xmlns:p14="http://schemas.microsoft.com/office/powerpoint/2010/main" val="163386972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5" name="TextBox 4">
            <a:extLst>
              <a:ext uri="{FF2B5EF4-FFF2-40B4-BE49-F238E27FC236}">
                <a16:creationId xmlns:a16="http://schemas.microsoft.com/office/drawing/2014/main" id="{A2B8AA06-864A-42DF-89DA-244A6B895630}"/>
              </a:ext>
            </a:extLst>
          </p:cNvPr>
          <p:cNvSpPr txBox="1"/>
          <p:nvPr/>
        </p:nvSpPr>
        <p:spPr>
          <a:xfrm>
            <a:off x="805800" y="4044387"/>
            <a:ext cx="7532400" cy="425758"/>
          </a:xfrm>
          <a:prstGeom prst="rect">
            <a:avLst/>
          </a:prstGeom>
          <a:noFill/>
        </p:spPr>
        <p:txBody>
          <a:bodyPr wrap="square">
            <a:spAutoFit/>
          </a:bodyPr>
          <a:lstStyle/>
          <a:p>
            <a:pPr algn="ctr">
              <a:lnSpc>
                <a:spcPct val="115000"/>
              </a:lnSpc>
              <a:spcAft>
                <a:spcPts val="1000"/>
              </a:spcAft>
            </a:pP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3.39: Father Education</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C85A318-FF65-4EF7-A824-D775E9F04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361" y="619509"/>
            <a:ext cx="4719278" cy="3424878"/>
          </a:xfrm>
          <a:prstGeom prst="rect">
            <a:avLst/>
          </a:prstGeom>
        </p:spPr>
      </p:pic>
      <p:pic>
        <p:nvPicPr>
          <p:cNvPr id="6" name="Picture 5">
            <a:extLst>
              <a:ext uri="{FF2B5EF4-FFF2-40B4-BE49-F238E27FC236}">
                <a16:creationId xmlns:a16="http://schemas.microsoft.com/office/drawing/2014/main" id="{45DD598C-15CE-4F79-A80A-E401F354F09B}"/>
              </a:ext>
            </a:extLst>
          </p:cNvPr>
          <p:cNvPicPr>
            <a:picLocks noChangeAspect="1"/>
          </p:cNvPicPr>
          <p:nvPr/>
        </p:nvPicPr>
        <p:blipFill>
          <a:blip r:embed="rId4"/>
          <a:stretch>
            <a:fillRect/>
          </a:stretch>
        </p:blipFill>
        <p:spPr>
          <a:xfrm>
            <a:off x="8462010" y="0"/>
            <a:ext cx="681990" cy="681990"/>
          </a:xfrm>
          <a:prstGeom prst="rect">
            <a:avLst/>
          </a:prstGeom>
        </p:spPr>
      </p:pic>
    </p:spTree>
    <p:extLst>
      <p:ext uri="{BB962C8B-B14F-4D97-AF65-F5344CB8AC3E}">
        <p14:creationId xmlns:p14="http://schemas.microsoft.com/office/powerpoint/2010/main" val="161113396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5" name="TextBox 4">
            <a:extLst>
              <a:ext uri="{FF2B5EF4-FFF2-40B4-BE49-F238E27FC236}">
                <a16:creationId xmlns:a16="http://schemas.microsoft.com/office/drawing/2014/main" id="{A2B8AA06-864A-42DF-89DA-244A6B895630}"/>
              </a:ext>
            </a:extLst>
          </p:cNvPr>
          <p:cNvSpPr txBox="1"/>
          <p:nvPr/>
        </p:nvSpPr>
        <p:spPr>
          <a:xfrm>
            <a:off x="805800" y="4038595"/>
            <a:ext cx="7532400" cy="425758"/>
          </a:xfrm>
          <a:prstGeom prst="rect">
            <a:avLst/>
          </a:prstGeom>
          <a:noFill/>
        </p:spPr>
        <p:txBody>
          <a:bodyPr wrap="square">
            <a:spAutoFit/>
          </a:bodyPr>
          <a:lstStyle/>
          <a:p>
            <a:pPr algn="ctr">
              <a:lnSpc>
                <a:spcPct val="115000"/>
              </a:lnSpc>
              <a:spcAft>
                <a:spcPts val="1000"/>
              </a:spcAft>
            </a:pP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3.40: Gender</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695E219-8387-44E8-968E-A34CC55E1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196" y="693445"/>
            <a:ext cx="4420018" cy="3205159"/>
          </a:xfrm>
          <a:prstGeom prst="rect">
            <a:avLst/>
          </a:prstGeom>
        </p:spPr>
      </p:pic>
      <p:pic>
        <p:nvPicPr>
          <p:cNvPr id="6" name="Picture 5">
            <a:extLst>
              <a:ext uri="{FF2B5EF4-FFF2-40B4-BE49-F238E27FC236}">
                <a16:creationId xmlns:a16="http://schemas.microsoft.com/office/drawing/2014/main" id="{8FA17296-4064-442E-8169-ECB49EC119F7}"/>
              </a:ext>
            </a:extLst>
          </p:cNvPr>
          <p:cNvPicPr>
            <a:picLocks noChangeAspect="1"/>
          </p:cNvPicPr>
          <p:nvPr/>
        </p:nvPicPr>
        <p:blipFill>
          <a:blip r:embed="rId4"/>
          <a:stretch>
            <a:fillRect/>
          </a:stretch>
        </p:blipFill>
        <p:spPr>
          <a:xfrm>
            <a:off x="8355684" y="467833"/>
            <a:ext cx="681990" cy="681990"/>
          </a:xfrm>
          <a:prstGeom prst="rect">
            <a:avLst/>
          </a:prstGeom>
        </p:spPr>
      </p:pic>
    </p:spTree>
    <p:extLst>
      <p:ext uri="{BB962C8B-B14F-4D97-AF65-F5344CB8AC3E}">
        <p14:creationId xmlns:p14="http://schemas.microsoft.com/office/powerpoint/2010/main" val="1648688850"/>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5" name="TextBox 4">
            <a:extLst>
              <a:ext uri="{FF2B5EF4-FFF2-40B4-BE49-F238E27FC236}">
                <a16:creationId xmlns:a16="http://schemas.microsoft.com/office/drawing/2014/main" id="{A2B8AA06-864A-42DF-89DA-244A6B895630}"/>
              </a:ext>
            </a:extLst>
          </p:cNvPr>
          <p:cNvSpPr txBox="1"/>
          <p:nvPr/>
        </p:nvSpPr>
        <p:spPr>
          <a:xfrm>
            <a:off x="805800" y="4008945"/>
            <a:ext cx="7532400" cy="425758"/>
          </a:xfrm>
          <a:prstGeom prst="rect">
            <a:avLst/>
          </a:prstGeom>
          <a:noFill/>
        </p:spPr>
        <p:txBody>
          <a:bodyPr wrap="square">
            <a:spAutoFit/>
          </a:bodyPr>
          <a:lstStyle/>
          <a:p>
            <a:pPr algn="ctr">
              <a:lnSpc>
                <a:spcPct val="115000"/>
              </a:lnSpc>
              <a:spcAft>
                <a:spcPts val="1000"/>
              </a:spcAft>
            </a:pP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3.41: Comparison of gender grades</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0C3E8E2-D209-46D9-B0F1-9FE80580D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884" y="708797"/>
            <a:ext cx="4884231" cy="3253308"/>
          </a:xfrm>
          <a:prstGeom prst="rect">
            <a:avLst/>
          </a:prstGeom>
        </p:spPr>
      </p:pic>
      <p:pic>
        <p:nvPicPr>
          <p:cNvPr id="8" name="Picture 7">
            <a:extLst>
              <a:ext uri="{FF2B5EF4-FFF2-40B4-BE49-F238E27FC236}">
                <a16:creationId xmlns:a16="http://schemas.microsoft.com/office/drawing/2014/main" id="{B1E3EBBF-E111-48B5-A54C-BDC662506B69}"/>
              </a:ext>
            </a:extLst>
          </p:cNvPr>
          <p:cNvPicPr>
            <a:picLocks noChangeAspect="1"/>
          </p:cNvPicPr>
          <p:nvPr/>
        </p:nvPicPr>
        <p:blipFill>
          <a:blip r:embed="rId4"/>
          <a:stretch>
            <a:fillRect/>
          </a:stretch>
        </p:blipFill>
        <p:spPr>
          <a:xfrm>
            <a:off x="8462010" y="0"/>
            <a:ext cx="681990" cy="681990"/>
          </a:xfrm>
          <a:prstGeom prst="rect">
            <a:avLst/>
          </a:prstGeom>
        </p:spPr>
      </p:pic>
    </p:spTree>
    <p:extLst>
      <p:ext uri="{BB962C8B-B14F-4D97-AF65-F5344CB8AC3E}">
        <p14:creationId xmlns:p14="http://schemas.microsoft.com/office/powerpoint/2010/main" val="272900985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Areas assigned during training</a:t>
            </a:r>
            <a:endParaRPr dirty="0">
              <a:latin typeface="Anton" pitchFamily="2" charset="0"/>
            </a:endParaRPr>
          </a:p>
        </p:txBody>
      </p:sp>
      <p:sp>
        <p:nvSpPr>
          <p:cNvPr id="974" name="Google Shape;974;p49"/>
          <p:cNvSpPr txBox="1">
            <a:spLocks noGrp="1"/>
          </p:cNvSpPr>
          <p:nvPr>
            <p:ph type="title" idx="2"/>
          </p:nvPr>
        </p:nvSpPr>
        <p:spPr>
          <a:xfrm>
            <a:off x="838008" y="3018663"/>
            <a:ext cx="2306100" cy="49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2400" b="1" dirty="0">
                <a:latin typeface="Bahnschrift SemiBold Condensed" panose="020B0502040204020203" pitchFamily="34" charset="0"/>
              </a:rPr>
              <a:t>Data Science</a:t>
            </a:r>
          </a:p>
        </p:txBody>
      </p:sp>
      <p:sp>
        <p:nvSpPr>
          <p:cNvPr id="976" name="Google Shape;976;p49"/>
          <p:cNvSpPr txBox="1">
            <a:spLocks noGrp="1"/>
          </p:cNvSpPr>
          <p:nvPr>
            <p:ph type="title" idx="3"/>
          </p:nvPr>
        </p:nvSpPr>
        <p:spPr>
          <a:xfrm>
            <a:off x="3407210" y="3021820"/>
            <a:ext cx="2306100" cy="49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2400" b="1" dirty="0">
                <a:latin typeface="Bahnschrift SemiBold Condensed" panose="020B0502040204020203" pitchFamily="34" charset="0"/>
              </a:rPr>
              <a:t>UI and UX</a:t>
            </a:r>
          </a:p>
        </p:txBody>
      </p:sp>
      <p:sp>
        <p:nvSpPr>
          <p:cNvPr id="978" name="Google Shape;978;p49"/>
          <p:cNvSpPr txBox="1">
            <a:spLocks noGrp="1"/>
          </p:cNvSpPr>
          <p:nvPr>
            <p:ph type="title" idx="5"/>
          </p:nvPr>
        </p:nvSpPr>
        <p:spPr>
          <a:xfrm>
            <a:off x="5990197" y="3020447"/>
            <a:ext cx="2306100" cy="49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2400" b="1" dirty="0">
                <a:latin typeface="Bahnschrift SemiBold Condensed" panose="020B0502040204020203" pitchFamily="34" charset="0"/>
              </a:rPr>
              <a:t>Web Development</a:t>
            </a:r>
          </a:p>
        </p:txBody>
      </p:sp>
      <p:pic>
        <p:nvPicPr>
          <p:cNvPr id="9" name="Picture 8">
            <a:extLst>
              <a:ext uri="{FF2B5EF4-FFF2-40B4-BE49-F238E27FC236}">
                <a16:creationId xmlns:a16="http://schemas.microsoft.com/office/drawing/2014/main" id="{FD34143E-1A21-4136-89F2-25BFD963B3FB}"/>
              </a:ext>
            </a:extLst>
          </p:cNvPr>
          <p:cNvPicPr>
            <a:picLocks noChangeAspect="1"/>
          </p:cNvPicPr>
          <p:nvPr/>
        </p:nvPicPr>
        <p:blipFill>
          <a:blip r:embed="rId3"/>
          <a:stretch>
            <a:fillRect/>
          </a:stretch>
        </p:blipFill>
        <p:spPr>
          <a:xfrm>
            <a:off x="1648985" y="2214404"/>
            <a:ext cx="733506" cy="689715"/>
          </a:xfrm>
          <a:prstGeom prst="rect">
            <a:avLst/>
          </a:prstGeom>
        </p:spPr>
      </p:pic>
      <p:pic>
        <p:nvPicPr>
          <p:cNvPr id="11" name="Picture 10">
            <a:extLst>
              <a:ext uri="{FF2B5EF4-FFF2-40B4-BE49-F238E27FC236}">
                <a16:creationId xmlns:a16="http://schemas.microsoft.com/office/drawing/2014/main" id="{17D1DDFA-179D-4F3C-8BAD-901E52273E26}"/>
              </a:ext>
            </a:extLst>
          </p:cNvPr>
          <p:cNvPicPr>
            <a:picLocks noChangeAspect="1"/>
          </p:cNvPicPr>
          <p:nvPr/>
        </p:nvPicPr>
        <p:blipFill>
          <a:blip r:embed="rId4"/>
          <a:stretch>
            <a:fillRect/>
          </a:stretch>
        </p:blipFill>
        <p:spPr>
          <a:xfrm>
            <a:off x="4331180" y="2316658"/>
            <a:ext cx="458159" cy="572700"/>
          </a:xfrm>
          <a:prstGeom prst="rect">
            <a:avLst/>
          </a:prstGeom>
        </p:spPr>
      </p:pic>
      <p:pic>
        <p:nvPicPr>
          <p:cNvPr id="13" name="Picture 12">
            <a:extLst>
              <a:ext uri="{FF2B5EF4-FFF2-40B4-BE49-F238E27FC236}">
                <a16:creationId xmlns:a16="http://schemas.microsoft.com/office/drawing/2014/main" id="{1F727433-84C5-4694-854A-303EF02842C3}"/>
              </a:ext>
            </a:extLst>
          </p:cNvPr>
          <p:cNvPicPr>
            <a:picLocks noChangeAspect="1"/>
          </p:cNvPicPr>
          <p:nvPr/>
        </p:nvPicPr>
        <p:blipFill>
          <a:blip r:embed="rId5"/>
          <a:stretch>
            <a:fillRect/>
          </a:stretch>
        </p:blipFill>
        <p:spPr>
          <a:xfrm>
            <a:off x="6874566" y="2286542"/>
            <a:ext cx="546032" cy="546032"/>
          </a:xfrm>
          <a:prstGeom prst="rect">
            <a:avLst/>
          </a:prstGeom>
        </p:spPr>
      </p:pic>
      <p:pic>
        <p:nvPicPr>
          <p:cNvPr id="15" name="Picture 14">
            <a:extLst>
              <a:ext uri="{FF2B5EF4-FFF2-40B4-BE49-F238E27FC236}">
                <a16:creationId xmlns:a16="http://schemas.microsoft.com/office/drawing/2014/main" id="{6413B821-8CE2-4588-ABD6-C1E746CC5AD1}"/>
              </a:ext>
            </a:extLst>
          </p:cNvPr>
          <p:cNvPicPr>
            <a:picLocks noChangeAspect="1"/>
          </p:cNvPicPr>
          <p:nvPr/>
        </p:nvPicPr>
        <p:blipFill>
          <a:blip r:embed="rId6"/>
          <a:stretch>
            <a:fillRect/>
          </a:stretch>
        </p:blipFill>
        <p:spPr>
          <a:xfrm>
            <a:off x="8473440" y="0"/>
            <a:ext cx="670560" cy="670560"/>
          </a:xfrm>
          <a:prstGeom prst="rect">
            <a:avLst/>
          </a:prstGeom>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5" name="TextBox 4">
            <a:extLst>
              <a:ext uri="{FF2B5EF4-FFF2-40B4-BE49-F238E27FC236}">
                <a16:creationId xmlns:a16="http://schemas.microsoft.com/office/drawing/2014/main" id="{A2B8AA06-864A-42DF-89DA-244A6B895630}"/>
              </a:ext>
            </a:extLst>
          </p:cNvPr>
          <p:cNvSpPr txBox="1"/>
          <p:nvPr/>
        </p:nvSpPr>
        <p:spPr>
          <a:xfrm>
            <a:off x="805800" y="4058563"/>
            <a:ext cx="7532400" cy="425758"/>
          </a:xfrm>
          <a:prstGeom prst="rect">
            <a:avLst/>
          </a:prstGeom>
          <a:noFill/>
        </p:spPr>
        <p:txBody>
          <a:bodyPr wrap="square">
            <a:spAutoFit/>
          </a:bodyPr>
          <a:lstStyle/>
          <a:p>
            <a:pPr algn="ctr">
              <a:lnSpc>
                <a:spcPct val="115000"/>
              </a:lnSpc>
              <a:spcAft>
                <a:spcPts val="1000"/>
              </a:spcAft>
            </a:pP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3.42: Impact of social media platforms on respondents’ grades.</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A51174F-98E9-4595-BE0E-54AFD31FA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299" y="544313"/>
            <a:ext cx="4935402" cy="3534186"/>
          </a:xfrm>
          <a:prstGeom prst="rect">
            <a:avLst/>
          </a:prstGeom>
        </p:spPr>
      </p:pic>
      <p:pic>
        <p:nvPicPr>
          <p:cNvPr id="6" name="Picture 5">
            <a:extLst>
              <a:ext uri="{FF2B5EF4-FFF2-40B4-BE49-F238E27FC236}">
                <a16:creationId xmlns:a16="http://schemas.microsoft.com/office/drawing/2014/main" id="{D6954895-234A-4384-AE5C-7EDE3CACE67B}"/>
              </a:ext>
            </a:extLst>
          </p:cNvPr>
          <p:cNvPicPr>
            <a:picLocks noChangeAspect="1"/>
          </p:cNvPicPr>
          <p:nvPr/>
        </p:nvPicPr>
        <p:blipFill>
          <a:blip r:embed="rId4"/>
          <a:stretch>
            <a:fillRect/>
          </a:stretch>
        </p:blipFill>
        <p:spPr>
          <a:xfrm>
            <a:off x="8462010" y="0"/>
            <a:ext cx="681990" cy="681990"/>
          </a:xfrm>
          <a:prstGeom prst="rect">
            <a:avLst/>
          </a:prstGeom>
        </p:spPr>
      </p:pic>
    </p:spTree>
    <p:extLst>
      <p:ext uri="{BB962C8B-B14F-4D97-AF65-F5344CB8AC3E}">
        <p14:creationId xmlns:p14="http://schemas.microsoft.com/office/powerpoint/2010/main" val="4177791132"/>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5" name="TextBox 4">
            <a:extLst>
              <a:ext uri="{FF2B5EF4-FFF2-40B4-BE49-F238E27FC236}">
                <a16:creationId xmlns:a16="http://schemas.microsoft.com/office/drawing/2014/main" id="{A2B8AA06-864A-42DF-89DA-244A6B895630}"/>
              </a:ext>
            </a:extLst>
          </p:cNvPr>
          <p:cNvSpPr txBox="1"/>
          <p:nvPr/>
        </p:nvSpPr>
        <p:spPr>
          <a:xfrm>
            <a:off x="805800" y="4232249"/>
            <a:ext cx="7532400" cy="425758"/>
          </a:xfrm>
          <a:prstGeom prst="rect">
            <a:avLst/>
          </a:prstGeom>
          <a:noFill/>
        </p:spPr>
        <p:txBody>
          <a:bodyPr wrap="square">
            <a:spAutoFit/>
          </a:bodyPr>
          <a:lstStyle/>
          <a:p>
            <a:pPr algn="ctr">
              <a:lnSpc>
                <a:spcPct val="115000"/>
              </a:lnSpc>
              <a:spcAft>
                <a:spcPts val="1000"/>
              </a:spcAft>
            </a:pP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3.43: Impact of usage of search engines on the respondent’s academic performance</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E1BC755-8AE5-495C-88E7-95DDC9504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569" y="646863"/>
            <a:ext cx="5361990" cy="3666899"/>
          </a:xfrm>
          <a:prstGeom prst="rect">
            <a:avLst/>
          </a:prstGeom>
        </p:spPr>
      </p:pic>
      <p:pic>
        <p:nvPicPr>
          <p:cNvPr id="6" name="Picture 5">
            <a:extLst>
              <a:ext uri="{FF2B5EF4-FFF2-40B4-BE49-F238E27FC236}">
                <a16:creationId xmlns:a16="http://schemas.microsoft.com/office/drawing/2014/main" id="{A9CF877F-B5E6-462B-A7DB-B58FB97859D4}"/>
              </a:ext>
            </a:extLst>
          </p:cNvPr>
          <p:cNvPicPr>
            <a:picLocks noChangeAspect="1"/>
          </p:cNvPicPr>
          <p:nvPr/>
        </p:nvPicPr>
        <p:blipFill>
          <a:blip r:embed="rId4"/>
          <a:stretch>
            <a:fillRect/>
          </a:stretch>
        </p:blipFill>
        <p:spPr>
          <a:xfrm>
            <a:off x="8462010" y="-6306"/>
            <a:ext cx="681990" cy="681990"/>
          </a:xfrm>
          <a:prstGeom prst="rect">
            <a:avLst/>
          </a:prstGeom>
        </p:spPr>
      </p:pic>
    </p:spTree>
    <p:extLst>
      <p:ext uri="{BB962C8B-B14F-4D97-AF65-F5344CB8AC3E}">
        <p14:creationId xmlns:p14="http://schemas.microsoft.com/office/powerpoint/2010/main" val="24740973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5" name="TextBox 4">
            <a:extLst>
              <a:ext uri="{FF2B5EF4-FFF2-40B4-BE49-F238E27FC236}">
                <a16:creationId xmlns:a16="http://schemas.microsoft.com/office/drawing/2014/main" id="{A2B8AA06-864A-42DF-89DA-244A6B895630}"/>
              </a:ext>
            </a:extLst>
          </p:cNvPr>
          <p:cNvSpPr txBox="1"/>
          <p:nvPr/>
        </p:nvSpPr>
        <p:spPr>
          <a:xfrm>
            <a:off x="865065" y="4082117"/>
            <a:ext cx="7749409" cy="425758"/>
          </a:xfrm>
          <a:prstGeom prst="rect">
            <a:avLst/>
          </a:prstGeom>
          <a:noFill/>
        </p:spPr>
        <p:txBody>
          <a:bodyPr wrap="square">
            <a:spAutoFit/>
          </a:bodyPr>
          <a:lstStyle/>
          <a:p>
            <a:pPr algn="ctr">
              <a:lnSpc>
                <a:spcPct val="115000"/>
              </a:lnSpc>
              <a:spcAft>
                <a:spcPts val="1000"/>
              </a:spcAft>
            </a:pP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3.44: Time spent on social media a day</a:t>
            </a: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082D4B1-DECD-4412-9CBC-94E300556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911" y="635625"/>
            <a:ext cx="4992177" cy="3337162"/>
          </a:xfrm>
          <a:prstGeom prst="rect">
            <a:avLst/>
          </a:prstGeom>
        </p:spPr>
      </p:pic>
      <p:pic>
        <p:nvPicPr>
          <p:cNvPr id="6" name="Picture 5">
            <a:extLst>
              <a:ext uri="{FF2B5EF4-FFF2-40B4-BE49-F238E27FC236}">
                <a16:creationId xmlns:a16="http://schemas.microsoft.com/office/drawing/2014/main" id="{EB8FAC32-BD3E-4745-9673-B51F169FDC5B}"/>
              </a:ext>
            </a:extLst>
          </p:cNvPr>
          <p:cNvPicPr>
            <a:picLocks noChangeAspect="1"/>
          </p:cNvPicPr>
          <p:nvPr/>
        </p:nvPicPr>
        <p:blipFill>
          <a:blip r:embed="rId4"/>
          <a:stretch>
            <a:fillRect/>
          </a:stretch>
        </p:blipFill>
        <p:spPr>
          <a:xfrm>
            <a:off x="8462010" y="0"/>
            <a:ext cx="681990" cy="681990"/>
          </a:xfrm>
          <a:prstGeom prst="rect">
            <a:avLst/>
          </a:prstGeom>
        </p:spPr>
      </p:pic>
    </p:spTree>
    <p:extLst>
      <p:ext uri="{BB962C8B-B14F-4D97-AF65-F5344CB8AC3E}">
        <p14:creationId xmlns:p14="http://schemas.microsoft.com/office/powerpoint/2010/main" val="695432717"/>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80"/>
        <p:cNvGrpSpPr/>
        <p:nvPr/>
      </p:nvGrpSpPr>
      <p:grpSpPr>
        <a:xfrm>
          <a:off x="0" y="0"/>
          <a:ext cx="0" cy="0"/>
          <a:chOff x="0" y="0"/>
          <a:chExt cx="0" cy="0"/>
        </a:xfrm>
      </p:grpSpPr>
      <p:sp>
        <p:nvSpPr>
          <p:cNvPr id="5" name="TextBox 4">
            <a:extLst>
              <a:ext uri="{FF2B5EF4-FFF2-40B4-BE49-F238E27FC236}">
                <a16:creationId xmlns:a16="http://schemas.microsoft.com/office/drawing/2014/main" id="{A2B8AA06-864A-42DF-89DA-244A6B895630}"/>
              </a:ext>
            </a:extLst>
          </p:cNvPr>
          <p:cNvSpPr txBox="1"/>
          <p:nvPr/>
        </p:nvSpPr>
        <p:spPr>
          <a:xfrm>
            <a:off x="929610" y="586524"/>
            <a:ext cx="7532400" cy="3502241"/>
          </a:xfrm>
          <a:prstGeom prst="rect">
            <a:avLst/>
          </a:prstGeom>
          <a:noFill/>
        </p:spPr>
        <p:txBody>
          <a:bodyPr wrap="square">
            <a:spAutoFit/>
          </a:bodyPr>
          <a:lstStyle/>
          <a:p>
            <a:pPr algn="just">
              <a:lnSpc>
                <a:spcPct val="115000"/>
              </a:lnSpc>
              <a:spcAft>
                <a:spcPts val="1000"/>
              </a:spcAft>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In conclusion, it shows that</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Ø"/>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There is a significant relationship between academic performance of the youth irrespective of having technology and mother’s education of the youth in </a:t>
            </a: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3.38</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Ø"/>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There is a significant relationship between academic performance of the youth irrespective of having technology and father’s education of the youth in </a:t>
            </a: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3.39</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Wingdings" panose="05000000000000000000" pitchFamily="2" charset="2"/>
              <a:buChar char="Ø"/>
            </a:pPr>
            <a:r>
              <a:rPr lang="en-US"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There is a significant relationship between academic performance of the youth and time spent on technological devices/ internet in </a:t>
            </a:r>
            <a:r>
              <a:rPr lang="en-US" sz="2000" b="1"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rPr>
              <a:t>fig 3.44, fig 3.43, fig 3.42</a:t>
            </a:r>
            <a:endParaRPr lang="en-NG" sz="2000" dirty="0">
              <a:solidFill>
                <a:schemeClr val="accent5"/>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B8FAC32-BD3E-4745-9673-B51F169FDC5B}"/>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2549108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3"/>
          <p:cNvSpPr txBox="1">
            <a:spLocks noGrp="1"/>
          </p:cNvSpPr>
          <p:nvPr>
            <p:ph type="title"/>
          </p:nvPr>
        </p:nvSpPr>
        <p:spPr>
          <a:xfrm>
            <a:off x="2203047" y="2156993"/>
            <a:ext cx="4737906" cy="8295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5000" b="1" dirty="0">
                <a:latin typeface="Bahnschrift SemiBold Condensed" panose="020B0502040204020203" pitchFamily="34" charset="0"/>
              </a:rPr>
              <a:t>Challenges</a:t>
            </a:r>
            <a:endParaRPr sz="5000" b="1" dirty="0">
              <a:latin typeface="Bahnschrift SemiBold Condensed" panose="020B0502040204020203" pitchFamily="34" charset="0"/>
            </a:endParaRPr>
          </a:p>
        </p:txBody>
      </p:sp>
      <p:pic>
        <p:nvPicPr>
          <p:cNvPr id="11" name="Picture 10">
            <a:extLst>
              <a:ext uri="{FF2B5EF4-FFF2-40B4-BE49-F238E27FC236}">
                <a16:creationId xmlns:a16="http://schemas.microsoft.com/office/drawing/2014/main" id="{269D4256-379B-4D4D-B338-3A544280A86A}"/>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170226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pic>
        <p:nvPicPr>
          <p:cNvPr id="123" name="Picture 122">
            <a:extLst>
              <a:ext uri="{FF2B5EF4-FFF2-40B4-BE49-F238E27FC236}">
                <a16:creationId xmlns:a16="http://schemas.microsoft.com/office/drawing/2014/main" id="{3D6EFE95-051F-4350-8755-6A9BBC67CE61}"/>
              </a:ext>
            </a:extLst>
          </p:cNvPr>
          <p:cNvPicPr>
            <a:picLocks noChangeAspect="1"/>
          </p:cNvPicPr>
          <p:nvPr/>
        </p:nvPicPr>
        <p:blipFill>
          <a:blip r:embed="rId3"/>
          <a:stretch>
            <a:fillRect/>
          </a:stretch>
        </p:blipFill>
        <p:spPr>
          <a:xfrm>
            <a:off x="8462010" y="0"/>
            <a:ext cx="681990" cy="681990"/>
          </a:xfrm>
          <a:prstGeom prst="rect">
            <a:avLst/>
          </a:prstGeom>
        </p:spPr>
      </p:pic>
      <p:grpSp>
        <p:nvGrpSpPr>
          <p:cNvPr id="124" name="Google Shape;2933;p73">
            <a:extLst>
              <a:ext uri="{FF2B5EF4-FFF2-40B4-BE49-F238E27FC236}">
                <a16:creationId xmlns:a16="http://schemas.microsoft.com/office/drawing/2014/main" id="{B73FF6F9-2000-4C54-A06C-B2FA4591278F}"/>
              </a:ext>
            </a:extLst>
          </p:cNvPr>
          <p:cNvGrpSpPr/>
          <p:nvPr/>
        </p:nvGrpSpPr>
        <p:grpSpPr>
          <a:xfrm>
            <a:off x="713450" y="3609475"/>
            <a:ext cx="738359" cy="649704"/>
            <a:chOff x="6168407" y="373950"/>
            <a:chExt cx="2552669" cy="2200020"/>
          </a:xfrm>
        </p:grpSpPr>
        <p:sp>
          <p:nvSpPr>
            <p:cNvPr id="125" name="Google Shape;2934;p73">
              <a:extLst>
                <a:ext uri="{FF2B5EF4-FFF2-40B4-BE49-F238E27FC236}">
                  <a16:creationId xmlns:a16="http://schemas.microsoft.com/office/drawing/2014/main" id="{86287D74-5184-494A-9F75-92C8DDAF8DAD}"/>
                </a:ext>
              </a:extLst>
            </p:cNvPr>
            <p:cNvSpPr/>
            <p:nvPr/>
          </p:nvSpPr>
          <p:spPr>
            <a:xfrm>
              <a:off x="6168407" y="373950"/>
              <a:ext cx="1311525" cy="1472512"/>
            </a:xfrm>
            <a:custGeom>
              <a:avLst/>
              <a:gdLst/>
              <a:ahLst/>
              <a:cxnLst/>
              <a:rect l="l" t="t" r="r" b="b"/>
              <a:pathLst>
                <a:path w="10045" h="11278" extrusionOk="0">
                  <a:moveTo>
                    <a:pt x="1791" y="1"/>
                  </a:moveTo>
                  <a:cubicBezTo>
                    <a:pt x="801" y="1"/>
                    <a:pt x="1" y="801"/>
                    <a:pt x="1" y="1791"/>
                  </a:cubicBezTo>
                  <a:lnTo>
                    <a:pt x="1" y="7072"/>
                  </a:lnTo>
                  <a:cubicBezTo>
                    <a:pt x="1" y="8059"/>
                    <a:pt x="801" y="8859"/>
                    <a:pt x="1791" y="8859"/>
                  </a:cubicBezTo>
                  <a:lnTo>
                    <a:pt x="3116" y="8859"/>
                  </a:lnTo>
                  <a:lnTo>
                    <a:pt x="2832" y="10842"/>
                  </a:lnTo>
                  <a:cubicBezTo>
                    <a:pt x="2796" y="11091"/>
                    <a:pt x="2995" y="11278"/>
                    <a:pt x="3211" y="11278"/>
                  </a:cubicBezTo>
                  <a:cubicBezTo>
                    <a:pt x="3288" y="11278"/>
                    <a:pt x="3368" y="11253"/>
                    <a:pt x="3440" y="11199"/>
                  </a:cubicBezTo>
                  <a:lnTo>
                    <a:pt x="6492" y="8859"/>
                  </a:lnTo>
                  <a:lnTo>
                    <a:pt x="8254" y="8859"/>
                  </a:lnTo>
                  <a:cubicBezTo>
                    <a:pt x="9244" y="8859"/>
                    <a:pt x="10044" y="8059"/>
                    <a:pt x="10044" y="7072"/>
                  </a:cubicBezTo>
                  <a:lnTo>
                    <a:pt x="10044" y="1791"/>
                  </a:lnTo>
                  <a:cubicBezTo>
                    <a:pt x="10044" y="804"/>
                    <a:pt x="9244" y="4"/>
                    <a:pt x="8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26" name="Google Shape;2935;p73">
              <a:extLst>
                <a:ext uri="{FF2B5EF4-FFF2-40B4-BE49-F238E27FC236}">
                  <a16:creationId xmlns:a16="http://schemas.microsoft.com/office/drawing/2014/main" id="{8ECAEA84-EC98-42E0-9DD9-D4F2CDC97847}"/>
                </a:ext>
              </a:extLst>
            </p:cNvPr>
            <p:cNvSpPr/>
            <p:nvPr/>
          </p:nvSpPr>
          <p:spPr>
            <a:xfrm>
              <a:off x="7186680" y="373950"/>
              <a:ext cx="357879" cy="1156806"/>
            </a:xfrm>
            <a:custGeom>
              <a:avLst/>
              <a:gdLst/>
              <a:ahLst/>
              <a:cxnLst/>
              <a:rect l="l" t="t" r="r" b="b"/>
              <a:pathLst>
                <a:path w="2741" h="8860" extrusionOk="0">
                  <a:moveTo>
                    <a:pt x="0" y="1"/>
                  </a:moveTo>
                  <a:cubicBezTo>
                    <a:pt x="987" y="4"/>
                    <a:pt x="1787" y="804"/>
                    <a:pt x="1787" y="1791"/>
                  </a:cubicBezTo>
                  <a:lnTo>
                    <a:pt x="1787" y="5621"/>
                  </a:lnTo>
                  <a:cubicBezTo>
                    <a:pt x="999" y="5829"/>
                    <a:pt x="449" y="6541"/>
                    <a:pt x="449" y="7353"/>
                  </a:cubicBezTo>
                  <a:lnTo>
                    <a:pt x="449" y="8859"/>
                  </a:lnTo>
                  <a:lnTo>
                    <a:pt x="2682" y="8859"/>
                  </a:lnTo>
                  <a:cubicBezTo>
                    <a:pt x="2716" y="8859"/>
                    <a:pt x="2740" y="8835"/>
                    <a:pt x="2740" y="8804"/>
                  </a:cubicBezTo>
                  <a:lnTo>
                    <a:pt x="2740" y="59"/>
                  </a:lnTo>
                  <a:cubicBezTo>
                    <a:pt x="2740" y="28"/>
                    <a:pt x="2716" y="1"/>
                    <a:pt x="26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27" name="Google Shape;2936;p73">
              <a:extLst>
                <a:ext uri="{FF2B5EF4-FFF2-40B4-BE49-F238E27FC236}">
                  <a16:creationId xmlns:a16="http://schemas.microsoft.com/office/drawing/2014/main" id="{4D7ACA1E-D687-4039-AB42-8A75AD5BE829}"/>
                </a:ext>
              </a:extLst>
            </p:cNvPr>
            <p:cNvSpPr/>
            <p:nvPr/>
          </p:nvSpPr>
          <p:spPr>
            <a:xfrm>
              <a:off x="6503827" y="538723"/>
              <a:ext cx="702440" cy="817729"/>
            </a:xfrm>
            <a:custGeom>
              <a:avLst/>
              <a:gdLst/>
              <a:ahLst/>
              <a:cxnLst/>
              <a:rect l="l" t="t" r="r" b="b"/>
              <a:pathLst>
                <a:path w="5380" h="6263" extrusionOk="0">
                  <a:moveTo>
                    <a:pt x="2713" y="1986"/>
                  </a:moveTo>
                  <a:lnTo>
                    <a:pt x="3404" y="3819"/>
                  </a:lnTo>
                  <a:lnTo>
                    <a:pt x="2014" y="3819"/>
                  </a:lnTo>
                  <a:lnTo>
                    <a:pt x="2713" y="1986"/>
                  </a:lnTo>
                  <a:close/>
                  <a:moveTo>
                    <a:pt x="2713" y="0"/>
                  </a:moveTo>
                  <a:cubicBezTo>
                    <a:pt x="2432" y="0"/>
                    <a:pt x="2179" y="171"/>
                    <a:pt x="2072" y="431"/>
                  </a:cubicBezTo>
                  <a:cubicBezTo>
                    <a:pt x="2069" y="437"/>
                    <a:pt x="2069" y="440"/>
                    <a:pt x="2066" y="446"/>
                  </a:cubicBezTo>
                  <a:lnTo>
                    <a:pt x="156" y="5453"/>
                  </a:lnTo>
                  <a:cubicBezTo>
                    <a:pt x="1" y="5835"/>
                    <a:pt x="282" y="6253"/>
                    <a:pt x="694" y="6253"/>
                  </a:cubicBezTo>
                  <a:cubicBezTo>
                    <a:pt x="935" y="6253"/>
                    <a:pt x="1149" y="6104"/>
                    <a:pt x="1238" y="5878"/>
                  </a:cubicBezTo>
                  <a:lnTo>
                    <a:pt x="1571" y="5001"/>
                  </a:lnTo>
                  <a:lnTo>
                    <a:pt x="3843" y="5001"/>
                  </a:lnTo>
                  <a:lnTo>
                    <a:pt x="4173" y="5878"/>
                  </a:lnTo>
                  <a:cubicBezTo>
                    <a:pt x="4257" y="6115"/>
                    <a:pt x="4481" y="6263"/>
                    <a:pt x="4720" y="6263"/>
                  </a:cubicBezTo>
                  <a:cubicBezTo>
                    <a:pt x="4788" y="6263"/>
                    <a:pt x="4857" y="6251"/>
                    <a:pt x="4925" y="6226"/>
                  </a:cubicBezTo>
                  <a:cubicBezTo>
                    <a:pt x="5227" y="6110"/>
                    <a:pt x="5380" y="5768"/>
                    <a:pt x="5258" y="5468"/>
                  </a:cubicBezTo>
                  <a:lnTo>
                    <a:pt x="5261" y="5468"/>
                  </a:lnTo>
                  <a:lnTo>
                    <a:pt x="3364" y="446"/>
                  </a:lnTo>
                  <a:lnTo>
                    <a:pt x="3358" y="431"/>
                  </a:lnTo>
                  <a:cubicBezTo>
                    <a:pt x="3251" y="168"/>
                    <a:pt x="2997"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28" name="Google Shape;2937;p73">
              <a:extLst>
                <a:ext uri="{FF2B5EF4-FFF2-40B4-BE49-F238E27FC236}">
                  <a16:creationId xmlns:a16="http://schemas.microsoft.com/office/drawing/2014/main" id="{B3AF7C3A-AC9D-4720-8E1F-C43F75EEA8BF}"/>
                </a:ext>
              </a:extLst>
            </p:cNvPr>
            <p:cNvSpPr/>
            <p:nvPr/>
          </p:nvSpPr>
          <p:spPr>
            <a:xfrm>
              <a:off x="7350147" y="1101850"/>
              <a:ext cx="1331110" cy="1472120"/>
            </a:xfrm>
            <a:custGeom>
              <a:avLst/>
              <a:gdLst/>
              <a:ahLst/>
              <a:cxnLst/>
              <a:rect l="l" t="t" r="r" b="b"/>
              <a:pathLst>
                <a:path w="10195" h="11275" extrusionOk="0">
                  <a:moveTo>
                    <a:pt x="1299" y="1"/>
                  </a:moveTo>
                  <a:cubicBezTo>
                    <a:pt x="581" y="1"/>
                    <a:pt x="1" y="584"/>
                    <a:pt x="1" y="1299"/>
                  </a:cubicBezTo>
                  <a:lnTo>
                    <a:pt x="1" y="7558"/>
                  </a:lnTo>
                  <a:cubicBezTo>
                    <a:pt x="1" y="8276"/>
                    <a:pt x="581" y="8856"/>
                    <a:pt x="1299" y="8856"/>
                  </a:cubicBezTo>
                  <a:lnTo>
                    <a:pt x="4021" y="8856"/>
                  </a:lnTo>
                  <a:lnTo>
                    <a:pt x="7069" y="11196"/>
                  </a:lnTo>
                  <a:cubicBezTo>
                    <a:pt x="7141" y="11250"/>
                    <a:pt x="7221" y="11274"/>
                    <a:pt x="7298" y="11274"/>
                  </a:cubicBezTo>
                  <a:cubicBezTo>
                    <a:pt x="7513" y="11274"/>
                    <a:pt x="7711" y="11088"/>
                    <a:pt x="7677" y="10839"/>
                  </a:cubicBezTo>
                  <a:lnTo>
                    <a:pt x="7393" y="8856"/>
                  </a:lnTo>
                  <a:lnTo>
                    <a:pt x="8896" y="8856"/>
                  </a:lnTo>
                  <a:cubicBezTo>
                    <a:pt x="9614" y="8856"/>
                    <a:pt x="10194" y="8276"/>
                    <a:pt x="10194" y="7558"/>
                  </a:cubicBezTo>
                  <a:lnTo>
                    <a:pt x="10194" y="1791"/>
                  </a:lnTo>
                  <a:cubicBezTo>
                    <a:pt x="10194" y="804"/>
                    <a:pt x="9397" y="4"/>
                    <a:pt x="8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29" name="Google Shape;2938;p73">
              <a:extLst>
                <a:ext uri="{FF2B5EF4-FFF2-40B4-BE49-F238E27FC236}">
                  <a16:creationId xmlns:a16="http://schemas.microsoft.com/office/drawing/2014/main" id="{D0F4BC75-03E3-4949-88FC-72217104E3E5}"/>
                </a:ext>
              </a:extLst>
            </p:cNvPr>
            <p:cNvSpPr/>
            <p:nvPr/>
          </p:nvSpPr>
          <p:spPr>
            <a:xfrm>
              <a:off x="8360064" y="1101850"/>
              <a:ext cx="361012" cy="1156806"/>
            </a:xfrm>
            <a:custGeom>
              <a:avLst/>
              <a:gdLst/>
              <a:ahLst/>
              <a:cxnLst/>
              <a:rect l="l" t="t" r="r" b="b"/>
              <a:pathLst>
                <a:path w="2765" h="8860" extrusionOk="0">
                  <a:moveTo>
                    <a:pt x="0" y="1"/>
                  </a:moveTo>
                  <a:cubicBezTo>
                    <a:pt x="999" y="1"/>
                    <a:pt x="1812" y="804"/>
                    <a:pt x="1812" y="1791"/>
                  </a:cubicBezTo>
                  <a:lnTo>
                    <a:pt x="1812" y="7069"/>
                  </a:lnTo>
                  <a:cubicBezTo>
                    <a:pt x="1812" y="8059"/>
                    <a:pt x="999" y="8859"/>
                    <a:pt x="0" y="8859"/>
                  </a:cubicBezTo>
                  <a:lnTo>
                    <a:pt x="975" y="8859"/>
                  </a:lnTo>
                  <a:cubicBezTo>
                    <a:pt x="1964" y="8859"/>
                    <a:pt x="2765" y="8059"/>
                    <a:pt x="2765" y="7069"/>
                  </a:cubicBezTo>
                  <a:lnTo>
                    <a:pt x="2765" y="1791"/>
                  </a:lnTo>
                  <a:cubicBezTo>
                    <a:pt x="2765" y="801"/>
                    <a:pt x="1964"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30" name="Google Shape;2939;p73">
              <a:extLst>
                <a:ext uri="{FF2B5EF4-FFF2-40B4-BE49-F238E27FC236}">
                  <a16:creationId xmlns:a16="http://schemas.microsoft.com/office/drawing/2014/main" id="{FE473F55-4C49-42E5-A71B-1BF7363590B0}"/>
                </a:ext>
              </a:extLst>
            </p:cNvPr>
            <p:cNvSpPr/>
            <p:nvPr/>
          </p:nvSpPr>
          <p:spPr>
            <a:xfrm>
              <a:off x="7578766" y="1263881"/>
              <a:ext cx="904163" cy="816292"/>
            </a:xfrm>
            <a:custGeom>
              <a:avLst/>
              <a:gdLst/>
              <a:ahLst/>
              <a:cxnLst/>
              <a:rect l="l" t="t" r="r" b="b"/>
              <a:pathLst>
                <a:path w="6925" h="6252" extrusionOk="0">
                  <a:moveTo>
                    <a:pt x="3432" y="1166"/>
                  </a:moveTo>
                  <a:cubicBezTo>
                    <a:pt x="3914" y="1166"/>
                    <a:pt x="4392" y="1344"/>
                    <a:pt x="4765" y="1689"/>
                  </a:cubicBezTo>
                  <a:cubicBezTo>
                    <a:pt x="5410" y="2285"/>
                    <a:pt x="5581" y="3238"/>
                    <a:pt x="5181" y="4023"/>
                  </a:cubicBezTo>
                  <a:lnTo>
                    <a:pt x="4778" y="3620"/>
                  </a:lnTo>
                  <a:cubicBezTo>
                    <a:pt x="4664" y="3500"/>
                    <a:pt x="4511" y="3440"/>
                    <a:pt x="4359" y="3440"/>
                  </a:cubicBezTo>
                  <a:cubicBezTo>
                    <a:pt x="4211" y="3440"/>
                    <a:pt x="4062" y="3496"/>
                    <a:pt x="3950" y="3610"/>
                  </a:cubicBezTo>
                  <a:cubicBezTo>
                    <a:pt x="3721" y="3839"/>
                    <a:pt x="3724" y="4212"/>
                    <a:pt x="3959" y="4435"/>
                  </a:cubicBezTo>
                  <a:lnTo>
                    <a:pt x="4377" y="4854"/>
                  </a:lnTo>
                  <a:cubicBezTo>
                    <a:pt x="4087" y="5012"/>
                    <a:pt x="3763" y="5095"/>
                    <a:pt x="3433" y="5095"/>
                  </a:cubicBezTo>
                  <a:cubicBezTo>
                    <a:pt x="2554" y="5095"/>
                    <a:pt x="1781" y="4511"/>
                    <a:pt x="1543" y="3665"/>
                  </a:cubicBezTo>
                  <a:cubicBezTo>
                    <a:pt x="1301" y="2819"/>
                    <a:pt x="1656" y="1918"/>
                    <a:pt x="2404" y="1457"/>
                  </a:cubicBezTo>
                  <a:cubicBezTo>
                    <a:pt x="2722" y="1262"/>
                    <a:pt x="3078" y="1166"/>
                    <a:pt x="3432" y="1166"/>
                  </a:cubicBezTo>
                  <a:close/>
                  <a:moveTo>
                    <a:pt x="3433" y="1"/>
                  </a:moveTo>
                  <a:cubicBezTo>
                    <a:pt x="2619" y="1"/>
                    <a:pt x="1810" y="317"/>
                    <a:pt x="1201" y="938"/>
                  </a:cubicBezTo>
                  <a:cubicBezTo>
                    <a:pt x="70" y="2089"/>
                    <a:pt x="0" y="3910"/>
                    <a:pt x="1042" y="5144"/>
                  </a:cubicBezTo>
                  <a:cubicBezTo>
                    <a:pt x="1655" y="5871"/>
                    <a:pt x="2538" y="6251"/>
                    <a:pt x="3430" y="6251"/>
                  </a:cubicBezTo>
                  <a:cubicBezTo>
                    <a:pt x="4049" y="6251"/>
                    <a:pt x="4673" y="6068"/>
                    <a:pt x="5214" y="5691"/>
                  </a:cubicBezTo>
                  <a:lnTo>
                    <a:pt x="5584" y="6063"/>
                  </a:lnTo>
                  <a:cubicBezTo>
                    <a:pt x="5697" y="6176"/>
                    <a:pt x="5845" y="6233"/>
                    <a:pt x="5993" y="6233"/>
                  </a:cubicBezTo>
                  <a:cubicBezTo>
                    <a:pt x="6141" y="6233"/>
                    <a:pt x="6290" y="6176"/>
                    <a:pt x="6403" y="6063"/>
                  </a:cubicBezTo>
                  <a:cubicBezTo>
                    <a:pt x="6629" y="5837"/>
                    <a:pt x="6629" y="5471"/>
                    <a:pt x="6403" y="5245"/>
                  </a:cubicBezTo>
                  <a:lnTo>
                    <a:pt x="6027" y="4866"/>
                  </a:lnTo>
                  <a:cubicBezTo>
                    <a:pt x="6925" y="3525"/>
                    <a:pt x="6653" y="1723"/>
                    <a:pt x="5404" y="702"/>
                  </a:cubicBezTo>
                  <a:cubicBezTo>
                    <a:pt x="4826" y="232"/>
                    <a:pt x="4128" y="1"/>
                    <a:pt x="3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grpSp>
      <p:grpSp>
        <p:nvGrpSpPr>
          <p:cNvPr id="131" name="Google Shape;2933;p73">
            <a:extLst>
              <a:ext uri="{FF2B5EF4-FFF2-40B4-BE49-F238E27FC236}">
                <a16:creationId xmlns:a16="http://schemas.microsoft.com/office/drawing/2014/main" id="{B5A5887F-C037-4BFA-91C0-F5A346048C3E}"/>
              </a:ext>
            </a:extLst>
          </p:cNvPr>
          <p:cNvGrpSpPr/>
          <p:nvPr/>
        </p:nvGrpSpPr>
        <p:grpSpPr>
          <a:xfrm>
            <a:off x="7487228" y="1443791"/>
            <a:ext cx="658150" cy="675486"/>
            <a:chOff x="6168407" y="373950"/>
            <a:chExt cx="2552669" cy="2200020"/>
          </a:xfrm>
        </p:grpSpPr>
        <p:sp>
          <p:nvSpPr>
            <p:cNvPr id="132" name="Google Shape;2934;p73">
              <a:extLst>
                <a:ext uri="{FF2B5EF4-FFF2-40B4-BE49-F238E27FC236}">
                  <a16:creationId xmlns:a16="http://schemas.microsoft.com/office/drawing/2014/main" id="{ED507C68-B65B-42B6-B9B4-17C3D121FE9B}"/>
                </a:ext>
              </a:extLst>
            </p:cNvPr>
            <p:cNvSpPr/>
            <p:nvPr/>
          </p:nvSpPr>
          <p:spPr>
            <a:xfrm>
              <a:off x="6168407" y="373950"/>
              <a:ext cx="1311525" cy="1472512"/>
            </a:xfrm>
            <a:custGeom>
              <a:avLst/>
              <a:gdLst/>
              <a:ahLst/>
              <a:cxnLst/>
              <a:rect l="l" t="t" r="r" b="b"/>
              <a:pathLst>
                <a:path w="10045" h="11278" extrusionOk="0">
                  <a:moveTo>
                    <a:pt x="1791" y="1"/>
                  </a:moveTo>
                  <a:cubicBezTo>
                    <a:pt x="801" y="1"/>
                    <a:pt x="1" y="801"/>
                    <a:pt x="1" y="1791"/>
                  </a:cubicBezTo>
                  <a:lnTo>
                    <a:pt x="1" y="7072"/>
                  </a:lnTo>
                  <a:cubicBezTo>
                    <a:pt x="1" y="8059"/>
                    <a:pt x="801" y="8859"/>
                    <a:pt x="1791" y="8859"/>
                  </a:cubicBezTo>
                  <a:lnTo>
                    <a:pt x="3116" y="8859"/>
                  </a:lnTo>
                  <a:lnTo>
                    <a:pt x="2832" y="10842"/>
                  </a:lnTo>
                  <a:cubicBezTo>
                    <a:pt x="2796" y="11091"/>
                    <a:pt x="2995" y="11278"/>
                    <a:pt x="3211" y="11278"/>
                  </a:cubicBezTo>
                  <a:cubicBezTo>
                    <a:pt x="3288" y="11278"/>
                    <a:pt x="3368" y="11253"/>
                    <a:pt x="3440" y="11199"/>
                  </a:cubicBezTo>
                  <a:lnTo>
                    <a:pt x="6492" y="8859"/>
                  </a:lnTo>
                  <a:lnTo>
                    <a:pt x="8254" y="8859"/>
                  </a:lnTo>
                  <a:cubicBezTo>
                    <a:pt x="9244" y="8859"/>
                    <a:pt x="10044" y="8059"/>
                    <a:pt x="10044" y="7072"/>
                  </a:cubicBezTo>
                  <a:lnTo>
                    <a:pt x="10044" y="1791"/>
                  </a:lnTo>
                  <a:cubicBezTo>
                    <a:pt x="10044" y="804"/>
                    <a:pt x="9244" y="4"/>
                    <a:pt x="8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33" name="Google Shape;2935;p73">
              <a:extLst>
                <a:ext uri="{FF2B5EF4-FFF2-40B4-BE49-F238E27FC236}">
                  <a16:creationId xmlns:a16="http://schemas.microsoft.com/office/drawing/2014/main" id="{87B04352-9E29-47B2-B8EA-134D3E12B000}"/>
                </a:ext>
              </a:extLst>
            </p:cNvPr>
            <p:cNvSpPr/>
            <p:nvPr/>
          </p:nvSpPr>
          <p:spPr>
            <a:xfrm>
              <a:off x="7186680" y="373950"/>
              <a:ext cx="357879" cy="1156806"/>
            </a:xfrm>
            <a:custGeom>
              <a:avLst/>
              <a:gdLst/>
              <a:ahLst/>
              <a:cxnLst/>
              <a:rect l="l" t="t" r="r" b="b"/>
              <a:pathLst>
                <a:path w="2741" h="8860" extrusionOk="0">
                  <a:moveTo>
                    <a:pt x="0" y="1"/>
                  </a:moveTo>
                  <a:cubicBezTo>
                    <a:pt x="987" y="4"/>
                    <a:pt x="1787" y="804"/>
                    <a:pt x="1787" y="1791"/>
                  </a:cubicBezTo>
                  <a:lnTo>
                    <a:pt x="1787" y="5621"/>
                  </a:lnTo>
                  <a:cubicBezTo>
                    <a:pt x="999" y="5829"/>
                    <a:pt x="449" y="6541"/>
                    <a:pt x="449" y="7353"/>
                  </a:cubicBezTo>
                  <a:lnTo>
                    <a:pt x="449" y="8859"/>
                  </a:lnTo>
                  <a:lnTo>
                    <a:pt x="2682" y="8859"/>
                  </a:lnTo>
                  <a:cubicBezTo>
                    <a:pt x="2716" y="8859"/>
                    <a:pt x="2740" y="8835"/>
                    <a:pt x="2740" y="8804"/>
                  </a:cubicBezTo>
                  <a:lnTo>
                    <a:pt x="2740" y="59"/>
                  </a:lnTo>
                  <a:cubicBezTo>
                    <a:pt x="2740" y="28"/>
                    <a:pt x="2716" y="1"/>
                    <a:pt x="26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34" name="Google Shape;2936;p73">
              <a:extLst>
                <a:ext uri="{FF2B5EF4-FFF2-40B4-BE49-F238E27FC236}">
                  <a16:creationId xmlns:a16="http://schemas.microsoft.com/office/drawing/2014/main" id="{B875D53D-7045-4851-AEDD-832541C24E41}"/>
                </a:ext>
              </a:extLst>
            </p:cNvPr>
            <p:cNvSpPr/>
            <p:nvPr/>
          </p:nvSpPr>
          <p:spPr>
            <a:xfrm>
              <a:off x="6503827" y="538723"/>
              <a:ext cx="702440" cy="817729"/>
            </a:xfrm>
            <a:custGeom>
              <a:avLst/>
              <a:gdLst/>
              <a:ahLst/>
              <a:cxnLst/>
              <a:rect l="l" t="t" r="r" b="b"/>
              <a:pathLst>
                <a:path w="5380" h="6263" extrusionOk="0">
                  <a:moveTo>
                    <a:pt x="2713" y="1986"/>
                  </a:moveTo>
                  <a:lnTo>
                    <a:pt x="3404" y="3819"/>
                  </a:lnTo>
                  <a:lnTo>
                    <a:pt x="2014" y="3819"/>
                  </a:lnTo>
                  <a:lnTo>
                    <a:pt x="2713" y="1986"/>
                  </a:lnTo>
                  <a:close/>
                  <a:moveTo>
                    <a:pt x="2713" y="0"/>
                  </a:moveTo>
                  <a:cubicBezTo>
                    <a:pt x="2432" y="0"/>
                    <a:pt x="2179" y="171"/>
                    <a:pt x="2072" y="431"/>
                  </a:cubicBezTo>
                  <a:cubicBezTo>
                    <a:pt x="2069" y="437"/>
                    <a:pt x="2069" y="440"/>
                    <a:pt x="2066" y="446"/>
                  </a:cubicBezTo>
                  <a:lnTo>
                    <a:pt x="156" y="5453"/>
                  </a:lnTo>
                  <a:cubicBezTo>
                    <a:pt x="1" y="5835"/>
                    <a:pt x="282" y="6253"/>
                    <a:pt x="694" y="6253"/>
                  </a:cubicBezTo>
                  <a:cubicBezTo>
                    <a:pt x="935" y="6253"/>
                    <a:pt x="1149" y="6104"/>
                    <a:pt x="1238" y="5878"/>
                  </a:cubicBezTo>
                  <a:lnTo>
                    <a:pt x="1571" y="5001"/>
                  </a:lnTo>
                  <a:lnTo>
                    <a:pt x="3843" y="5001"/>
                  </a:lnTo>
                  <a:lnTo>
                    <a:pt x="4173" y="5878"/>
                  </a:lnTo>
                  <a:cubicBezTo>
                    <a:pt x="4257" y="6115"/>
                    <a:pt x="4481" y="6263"/>
                    <a:pt x="4720" y="6263"/>
                  </a:cubicBezTo>
                  <a:cubicBezTo>
                    <a:pt x="4788" y="6263"/>
                    <a:pt x="4857" y="6251"/>
                    <a:pt x="4925" y="6226"/>
                  </a:cubicBezTo>
                  <a:cubicBezTo>
                    <a:pt x="5227" y="6110"/>
                    <a:pt x="5380" y="5768"/>
                    <a:pt x="5258" y="5468"/>
                  </a:cubicBezTo>
                  <a:lnTo>
                    <a:pt x="5261" y="5468"/>
                  </a:lnTo>
                  <a:lnTo>
                    <a:pt x="3364" y="446"/>
                  </a:lnTo>
                  <a:lnTo>
                    <a:pt x="3358" y="431"/>
                  </a:lnTo>
                  <a:cubicBezTo>
                    <a:pt x="3251" y="168"/>
                    <a:pt x="2997" y="0"/>
                    <a:pt x="2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35" name="Google Shape;2937;p73">
              <a:extLst>
                <a:ext uri="{FF2B5EF4-FFF2-40B4-BE49-F238E27FC236}">
                  <a16:creationId xmlns:a16="http://schemas.microsoft.com/office/drawing/2014/main" id="{26BE8E7F-7079-4E9D-AC03-71C324394F5D}"/>
                </a:ext>
              </a:extLst>
            </p:cNvPr>
            <p:cNvSpPr/>
            <p:nvPr/>
          </p:nvSpPr>
          <p:spPr>
            <a:xfrm>
              <a:off x="7350147" y="1101850"/>
              <a:ext cx="1331110" cy="1472120"/>
            </a:xfrm>
            <a:custGeom>
              <a:avLst/>
              <a:gdLst/>
              <a:ahLst/>
              <a:cxnLst/>
              <a:rect l="l" t="t" r="r" b="b"/>
              <a:pathLst>
                <a:path w="10195" h="11275" extrusionOk="0">
                  <a:moveTo>
                    <a:pt x="1299" y="1"/>
                  </a:moveTo>
                  <a:cubicBezTo>
                    <a:pt x="581" y="1"/>
                    <a:pt x="1" y="584"/>
                    <a:pt x="1" y="1299"/>
                  </a:cubicBezTo>
                  <a:lnTo>
                    <a:pt x="1" y="7558"/>
                  </a:lnTo>
                  <a:cubicBezTo>
                    <a:pt x="1" y="8276"/>
                    <a:pt x="581" y="8856"/>
                    <a:pt x="1299" y="8856"/>
                  </a:cubicBezTo>
                  <a:lnTo>
                    <a:pt x="4021" y="8856"/>
                  </a:lnTo>
                  <a:lnTo>
                    <a:pt x="7069" y="11196"/>
                  </a:lnTo>
                  <a:cubicBezTo>
                    <a:pt x="7141" y="11250"/>
                    <a:pt x="7221" y="11274"/>
                    <a:pt x="7298" y="11274"/>
                  </a:cubicBezTo>
                  <a:cubicBezTo>
                    <a:pt x="7513" y="11274"/>
                    <a:pt x="7711" y="11088"/>
                    <a:pt x="7677" y="10839"/>
                  </a:cubicBezTo>
                  <a:lnTo>
                    <a:pt x="7393" y="8856"/>
                  </a:lnTo>
                  <a:lnTo>
                    <a:pt x="8896" y="8856"/>
                  </a:lnTo>
                  <a:cubicBezTo>
                    <a:pt x="9614" y="8856"/>
                    <a:pt x="10194" y="8276"/>
                    <a:pt x="10194" y="7558"/>
                  </a:cubicBezTo>
                  <a:lnTo>
                    <a:pt x="10194" y="1791"/>
                  </a:lnTo>
                  <a:cubicBezTo>
                    <a:pt x="10194" y="804"/>
                    <a:pt x="9397" y="4"/>
                    <a:pt x="8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36" name="Google Shape;2938;p73">
              <a:extLst>
                <a:ext uri="{FF2B5EF4-FFF2-40B4-BE49-F238E27FC236}">
                  <a16:creationId xmlns:a16="http://schemas.microsoft.com/office/drawing/2014/main" id="{F8AD7C64-5051-4B45-B77A-9597A55EB714}"/>
                </a:ext>
              </a:extLst>
            </p:cNvPr>
            <p:cNvSpPr/>
            <p:nvPr/>
          </p:nvSpPr>
          <p:spPr>
            <a:xfrm>
              <a:off x="8360064" y="1101850"/>
              <a:ext cx="361012" cy="1156806"/>
            </a:xfrm>
            <a:custGeom>
              <a:avLst/>
              <a:gdLst/>
              <a:ahLst/>
              <a:cxnLst/>
              <a:rect l="l" t="t" r="r" b="b"/>
              <a:pathLst>
                <a:path w="2765" h="8860" extrusionOk="0">
                  <a:moveTo>
                    <a:pt x="0" y="1"/>
                  </a:moveTo>
                  <a:cubicBezTo>
                    <a:pt x="999" y="1"/>
                    <a:pt x="1812" y="804"/>
                    <a:pt x="1812" y="1791"/>
                  </a:cubicBezTo>
                  <a:lnTo>
                    <a:pt x="1812" y="7069"/>
                  </a:lnTo>
                  <a:cubicBezTo>
                    <a:pt x="1812" y="8059"/>
                    <a:pt x="999" y="8859"/>
                    <a:pt x="0" y="8859"/>
                  </a:cubicBezTo>
                  <a:lnTo>
                    <a:pt x="975" y="8859"/>
                  </a:lnTo>
                  <a:cubicBezTo>
                    <a:pt x="1964" y="8859"/>
                    <a:pt x="2765" y="8059"/>
                    <a:pt x="2765" y="7069"/>
                  </a:cubicBezTo>
                  <a:lnTo>
                    <a:pt x="2765" y="1791"/>
                  </a:lnTo>
                  <a:cubicBezTo>
                    <a:pt x="2765" y="801"/>
                    <a:pt x="1964" y="1"/>
                    <a:pt x="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sp>
          <p:nvSpPr>
            <p:cNvPr id="137" name="Google Shape;2939;p73">
              <a:extLst>
                <a:ext uri="{FF2B5EF4-FFF2-40B4-BE49-F238E27FC236}">
                  <a16:creationId xmlns:a16="http://schemas.microsoft.com/office/drawing/2014/main" id="{D9DF7397-A5E7-4801-A47E-B8EB360194B3}"/>
                </a:ext>
              </a:extLst>
            </p:cNvPr>
            <p:cNvSpPr/>
            <p:nvPr/>
          </p:nvSpPr>
          <p:spPr>
            <a:xfrm>
              <a:off x="7578766" y="1263881"/>
              <a:ext cx="904163" cy="816292"/>
            </a:xfrm>
            <a:custGeom>
              <a:avLst/>
              <a:gdLst/>
              <a:ahLst/>
              <a:cxnLst/>
              <a:rect l="l" t="t" r="r" b="b"/>
              <a:pathLst>
                <a:path w="6925" h="6252" extrusionOk="0">
                  <a:moveTo>
                    <a:pt x="3432" y="1166"/>
                  </a:moveTo>
                  <a:cubicBezTo>
                    <a:pt x="3914" y="1166"/>
                    <a:pt x="4392" y="1344"/>
                    <a:pt x="4765" y="1689"/>
                  </a:cubicBezTo>
                  <a:cubicBezTo>
                    <a:pt x="5410" y="2285"/>
                    <a:pt x="5581" y="3238"/>
                    <a:pt x="5181" y="4023"/>
                  </a:cubicBezTo>
                  <a:lnTo>
                    <a:pt x="4778" y="3620"/>
                  </a:lnTo>
                  <a:cubicBezTo>
                    <a:pt x="4664" y="3500"/>
                    <a:pt x="4511" y="3440"/>
                    <a:pt x="4359" y="3440"/>
                  </a:cubicBezTo>
                  <a:cubicBezTo>
                    <a:pt x="4211" y="3440"/>
                    <a:pt x="4062" y="3496"/>
                    <a:pt x="3950" y="3610"/>
                  </a:cubicBezTo>
                  <a:cubicBezTo>
                    <a:pt x="3721" y="3839"/>
                    <a:pt x="3724" y="4212"/>
                    <a:pt x="3959" y="4435"/>
                  </a:cubicBezTo>
                  <a:lnTo>
                    <a:pt x="4377" y="4854"/>
                  </a:lnTo>
                  <a:cubicBezTo>
                    <a:pt x="4087" y="5012"/>
                    <a:pt x="3763" y="5095"/>
                    <a:pt x="3433" y="5095"/>
                  </a:cubicBezTo>
                  <a:cubicBezTo>
                    <a:pt x="2554" y="5095"/>
                    <a:pt x="1781" y="4511"/>
                    <a:pt x="1543" y="3665"/>
                  </a:cubicBezTo>
                  <a:cubicBezTo>
                    <a:pt x="1301" y="2819"/>
                    <a:pt x="1656" y="1918"/>
                    <a:pt x="2404" y="1457"/>
                  </a:cubicBezTo>
                  <a:cubicBezTo>
                    <a:pt x="2722" y="1262"/>
                    <a:pt x="3078" y="1166"/>
                    <a:pt x="3432" y="1166"/>
                  </a:cubicBezTo>
                  <a:close/>
                  <a:moveTo>
                    <a:pt x="3433" y="1"/>
                  </a:moveTo>
                  <a:cubicBezTo>
                    <a:pt x="2619" y="1"/>
                    <a:pt x="1810" y="317"/>
                    <a:pt x="1201" y="938"/>
                  </a:cubicBezTo>
                  <a:cubicBezTo>
                    <a:pt x="70" y="2089"/>
                    <a:pt x="0" y="3910"/>
                    <a:pt x="1042" y="5144"/>
                  </a:cubicBezTo>
                  <a:cubicBezTo>
                    <a:pt x="1655" y="5871"/>
                    <a:pt x="2538" y="6251"/>
                    <a:pt x="3430" y="6251"/>
                  </a:cubicBezTo>
                  <a:cubicBezTo>
                    <a:pt x="4049" y="6251"/>
                    <a:pt x="4673" y="6068"/>
                    <a:pt x="5214" y="5691"/>
                  </a:cubicBezTo>
                  <a:lnTo>
                    <a:pt x="5584" y="6063"/>
                  </a:lnTo>
                  <a:cubicBezTo>
                    <a:pt x="5697" y="6176"/>
                    <a:pt x="5845" y="6233"/>
                    <a:pt x="5993" y="6233"/>
                  </a:cubicBezTo>
                  <a:cubicBezTo>
                    <a:pt x="6141" y="6233"/>
                    <a:pt x="6290" y="6176"/>
                    <a:pt x="6403" y="6063"/>
                  </a:cubicBezTo>
                  <a:cubicBezTo>
                    <a:pt x="6629" y="5837"/>
                    <a:pt x="6629" y="5471"/>
                    <a:pt x="6403" y="5245"/>
                  </a:cubicBezTo>
                  <a:lnTo>
                    <a:pt x="6027" y="4866"/>
                  </a:lnTo>
                  <a:cubicBezTo>
                    <a:pt x="6925" y="3525"/>
                    <a:pt x="6653" y="1723"/>
                    <a:pt x="5404" y="702"/>
                  </a:cubicBezTo>
                  <a:cubicBezTo>
                    <a:pt x="4826" y="232"/>
                    <a:pt x="4128" y="1"/>
                    <a:pt x="3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Bold Condensed" panose="020B0502040204020203" pitchFamily="34" charset="0"/>
              </a:endParaRPr>
            </a:p>
          </p:txBody>
        </p:sp>
      </p:grpSp>
      <p:sp>
        <p:nvSpPr>
          <p:cNvPr id="139" name="TextBox 138">
            <a:extLst>
              <a:ext uri="{FF2B5EF4-FFF2-40B4-BE49-F238E27FC236}">
                <a16:creationId xmlns:a16="http://schemas.microsoft.com/office/drawing/2014/main" id="{911E0C11-4BCA-4F93-8066-A664265AA892}"/>
              </a:ext>
            </a:extLst>
          </p:cNvPr>
          <p:cNvSpPr txBox="1"/>
          <p:nvPr/>
        </p:nvSpPr>
        <p:spPr>
          <a:xfrm>
            <a:off x="2285998" y="1333508"/>
            <a:ext cx="4572000" cy="523220"/>
          </a:xfrm>
          <a:prstGeom prst="rect">
            <a:avLst/>
          </a:prstGeom>
          <a:noFill/>
        </p:spPr>
        <p:txBody>
          <a:bodyPr wrap="square">
            <a:spAutoFit/>
          </a:bodyPr>
          <a:lstStyle/>
          <a:p>
            <a:pPr algn="ctr"/>
            <a:r>
              <a:rPr lang="en-US" sz="2800" dirty="0">
                <a:solidFill>
                  <a:schemeClr val="accent5"/>
                </a:solidFill>
                <a:latin typeface="Anton" pitchFamily="2" charset="0"/>
              </a:rPr>
              <a:t>Challenges</a:t>
            </a:r>
            <a:endParaRPr lang="en-NG" sz="2800" dirty="0">
              <a:solidFill>
                <a:schemeClr val="accent5"/>
              </a:solidFill>
              <a:latin typeface="Anton" pitchFamily="2" charset="0"/>
            </a:endParaRPr>
          </a:p>
        </p:txBody>
      </p:sp>
      <p:sp>
        <p:nvSpPr>
          <p:cNvPr id="143" name="TextBox 142">
            <a:extLst>
              <a:ext uri="{FF2B5EF4-FFF2-40B4-BE49-F238E27FC236}">
                <a16:creationId xmlns:a16="http://schemas.microsoft.com/office/drawing/2014/main" id="{4F6B9A33-7C0A-4096-9F17-0DC644FCFDEC}"/>
              </a:ext>
            </a:extLst>
          </p:cNvPr>
          <p:cNvSpPr txBox="1"/>
          <p:nvPr/>
        </p:nvSpPr>
        <p:spPr>
          <a:xfrm>
            <a:off x="2271961" y="1797274"/>
            <a:ext cx="4572000" cy="461665"/>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chemeClr val="accent5"/>
                </a:solidFill>
                <a:latin typeface="Bahnschrift SemiBold Condensed" panose="020B0502040204020203" pitchFamily="34" charset="0"/>
              </a:rPr>
              <a:t>Anaconda setup issues</a:t>
            </a:r>
            <a:endParaRPr lang="en-NG" sz="2400" dirty="0">
              <a:solidFill>
                <a:schemeClr val="accent5"/>
              </a:solidFill>
              <a:latin typeface="Bahnschrift SemiBold Condensed" panose="020B0502040204020203" pitchFamily="34" charset="0"/>
            </a:endParaRPr>
          </a:p>
        </p:txBody>
      </p:sp>
      <p:sp>
        <p:nvSpPr>
          <p:cNvPr id="145" name="TextBox 144">
            <a:extLst>
              <a:ext uri="{FF2B5EF4-FFF2-40B4-BE49-F238E27FC236}">
                <a16:creationId xmlns:a16="http://schemas.microsoft.com/office/drawing/2014/main" id="{FB108B0E-28BB-4AFA-90D9-1D9F5862F986}"/>
              </a:ext>
            </a:extLst>
          </p:cNvPr>
          <p:cNvSpPr txBox="1"/>
          <p:nvPr/>
        </p:nvSpPr>
        <p:spPr>
          <a:xfrm>
            <a:off x="2285998" y="2268429"/>
            <a:ext cx="4572000" cy="461665"/>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chemeClr val="accent5"/>
                </a:solidFill>
                <a:latin typeface="Bahnschrift SemiBold Condensed" panose="020B0502040204020203" pitchFamily="34" charset="0"/>
              </a:rPr>
              <a:t>Network Issues</a:t>
            </a:r>
            <a:endParaRPr lang="en-NG" sz="2400" dirty="0">
              <a:solidFill>
                <a:schemeClr val="accent5"/>
              </a:solidFill>
              <a:latin typeface="Bahnschrift SemiBold Condensed" panose="020B0502040204020203" pitchFamily="34" charset="0"/>
            </a:endParaRPr>
          </a:p>
        </p:txBody>
      </p:sp>
      <p:sp>
        <p:nvSpPr>
          <p:cNvPr id="149" name="TextBox 148">
            <a:extLst>
              <a:ext uri="{FF2B5EF4-FFF2-40B4-BE49-F238E27FC236}">
                <a16:creationId xmlns:a16="http://schemas.microsoft.com/office/drawing/2014/main" id="{645E5B89-6EA7-4B88-904C-DF252D922DA6}"/>
              </a:ext>
            </a:extLst>
          </p:cNvPr>
          <p:cNvSpPr txBox="1"/>
          <p:nvPr/>
        </p:nvSpPr>
        <p:spPr>
          <a:xfrm>
            <a:off x="2285998" y="2739584"/>
            <a:ext cx="4572000" cy="461665"/>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chemeClr val="accent5"/>
                </a:solidFill>
                <a:latin typeface="Bahnschrift SemiBold Condensed" panose="020B0502040204020203" pitchFamily="34" charset="0"/>
              </a:rPr>
              <a:t>Laptop issues </a:t>
            </a:r>
            <a:endParaRPr lang="en-NG" sz="2400" dirty="0">
              <a:solidFill>
                <a:schemeClr val="accent5"/>
              </a:solidFill>
              <a:latin typeface="Bahnschrift SemiBold Condensed" panose="020B0502040204020203" pitchFamily="34" charset="0"/>
            </a:endParaRPr>
          </a:p>
        </p:txBody>
      </p:sp>
      <p:sp>
        <p:nvSpPr>
          <p:cNvPr id="151" name="TextBox 150">
            <a:extLst>
              <a:ext uri="{FF2B5EF4-FFF2-40B4-BE49-F238E27FC236}">
                <a16:creationId xmlns:a16="http://schemas.microsoft.com/office/drawing/2014/main" id="{4DBD0807-A0CC-4886-AF05-3DB492BAF5A7}"/>
              </a:ext>
            </a:extLst>
          </p:cNvPr>
          <p:cNvSpPr txBox="1"/>
          <p:nvPr/>
        </p:nvSpPr>
        <p:spPr>
          <a:xfrm>
            <a:off x="2285998" y="3210739"/>
            <a:ext cx="4572000" cy="461665"/>
          </a:xfrm>
          <a:prstGeom prst="rect">
            <a:avLst/>
          </a:prstGeom>
          <a:noFill/>
        </p:spPr>
        <p:txBody>
          <a:bodyPr wrap="square">
            <a:spAutoFit/>
          </a:bodyPr>
          <a:lstStyle/>
          <a:p>
            <a:pPr marL="285750" indent="-285750" algn="just">
              <a:buFont typeface="Wingdings" panose="05000000000000000000" pitchFamily="2" charset="2"/>
              <a:buChar char="Ø"/>
            </a:pPr>
            <a:r>
              <a:rPr lang="en-US" sz="2400" dirty="0">
                <a:solidFill>
                  <a:schemeClr val="accent5"/>
                </a:solidFill>
                <a:latin typeface="Bahnschrift SemiBold Condensed" panose="020B0502040204020203" pitchFamily="34" charset="0"/>
              </a:rPr>
              <a:t>Running into bugs</a:t>
            </a:r>
            <a:endParaRPr lang="en-NG" sz="2400" dirty="0">
              <a:solidFill>
                <a:schemeClr val="accent5"/>
              </a:solidFill>
              <a:latin typeface="Bahnschrift SemiBold Condensed" panose="020B0502040204020203" pitchFamily="34" charset="0"/>
            </a:endParaRPr>
          </a:p>
        </p:txBody>
      </p:sp>
    </p:spTree>
    <p:extLst>
      <p:ext uri="{BB962C8B-B14F-4D97-AF65-F5344CB8AC3E}">
        <p14:creationId xmlns:p14="http://schemas.microsoft.com/office/powerpoint/2010/main" val="2570985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3"/>
          <p:cNvSpPr txBox="1">
            <a:spLocks noGrp="1"/>
          </p:cNvSpPr>
          <p:nvPr>
            <p:ph type="title"/>
          </p:nvPr>
        </p:nvSpPr>
        <p:spPr>
          <a:xfrm>
            <a:off x="2203047" y="2156993"/>
            <a:ext cx="4737906" cy="8295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5000" b="1" dirty="0">
                <a:latin typeface="Bahnschrift SemiBold Condensed" panose="020B0502040204020203" pitchFamily="34" charset="0"/>
              </a:rPr>
              <a:t>Recommendation</a:t>
            </a:r>
            <a:endParaRPr sz="5000" b="1" dirty="0">
              <a:latin typeface="Bahnschrift SemiBold Condensed" panose="020B0502040204020203" pitchFamily="34" charset="0"/>
            </a:endParaRPr>
          </a:p>
        </p:txBody>
      </p:sp>
      <p:pic>
        <p:nvPicPr>
          <p:cNvPr id="11" name="Picture 10">
            <a:extLst>
              <a:ext uri="{FF2B5EF4-FFF2-40B4-BE49-F238E27FC236}">
                <a16:creationId xmlns:a16="http://schemas.microsoft.com/office/drawing/2014/main" id="{269D4256-379B-4D4D-B338-3A544280A86A}"/>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1808138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56"/>
          <p:cNvSpPr txBox="1">
            <a:spLocks noGrp="1"/>
          </p:cNvSpPr>
          <p:nvPr>
            <p:ph type="title"/>
          </p:nvPr>
        </p:nvSpPr>
        <p:spPr>
          <a:xfrm>
            <a:off x="2304047" y="1338513"/>
            <a:ext cx="4535905" cy="2466474"/>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800" dirty="0">
                <a:latin typeface="Anton" pitchFamily="2" charset="0"/>
              </a:rPr>
              <a:t>Recommendation</a:t>
            </a:r>
            <a:br>
              <a:rPr lang="en-US" sz="2000" dirty="0">
                <a:latin typeface="Bahnschrift SemiBold Condensed" panose="020B0502040204020203" pitchFamily="34" charset="0"/>
              </a:rPr>
            </a:br>
            <a:br>
              <a:rPr lang="en-US" sz="2000" dirty="0">
                <a:latin typeface="Bahnschrift SemiBold Condensed" panose="020B0502040204020203" pitchFamily="34" charset="0"/>
              </a:rPr>
            </a:br>
            <a:r>
              <a:rPr lang="en-US" sz="2000" dirty="0">
                <a:latin typeface="Bahnschrift SemiBold Condensed" panose="020B0502040204020203" pitchFamily="34" charset="0"/>
              </a:rPr>
              <a:t>I suggest the university cooperate with various institutions to facilitate placement and the academic environment that prepares students for real life industrial applications, so that students can work effectively in the industry.</a:t>
            </a:r>
            <a:endParaRPr sz="2000" dirty="0">
              <a:latin typeface="Bahnschrift SemiBold Condensed" panose="020B0502040204020203" pitchFamily="34" charset="0"/>
            </a:endParaRPr>
          </a:p>
        </p:txBody>
      </p:sp>
      <p:grpSp>
        <p:nvGrpSpPr>
          <p:cNvPr id="1392" name="Google Shape;1392;p56"/>
          <p:cNvGrpSpPr/>
          <p:nvPr/>
        </p:nvGrpSpPr>
        <p:grpSpPr>
          <a:xfrm>
            <a:off x="7547810" y="2065757"/>
            <a:ext cx="1293506" cy="1011986"/>
            <a:chOff x="3237277" y="1281348"/>
            <a:chExt cx="3155002" cy="2862925"/>
          </a:xfrm>
        </p:grpSpPr>
        <p:sp>
          <p:nvSpPr>
            <p:cNvPr id="1393" name="Google Shape;1393;p56"/>
            <p:cNvSpPr/>
            <p:nvPr/>
          </p:nvSpPr>
          <p:spPr>
            <a:xfrm>
              <a:off x="3237277" y="1281348"/>
              <a:ext cx="3155002" cy="2862925"/>
            </a:xfrm>
            <a:custGeom>
              <a:avLst/>
              <a:gdLst/>
              <a:ahLst/>
              <a:cxnLst/>
              <a:rect l="l" t="t" r="r" b="b"/>
              <a:pathLst>
                <a:path w="42592" h="38649" extrusionOk="0">
                  <a:moveTo>
                    <a:pt x="12077" y="1"/>
                  </a:moveTo>
                  <a:cubicBezTo>
                    <a:pt x="9210" y="1"/>
                    <a:pt x="7285" y="1828"/>
                    <a:pt x="7285" y="1828"/>
                  </a:cubicBezTo>
                  <a:cubicBezTo>
                    <a:pt x="0" y="7338"/>
                    <a:pt x="8220" y="15184"/>
                    <a:pt x="8220" y="15184"/>
                  </a:cubicBezTo>
                  <a:lnTo>
                    <a:pt x="25966" y="35173"/>
                  </a:lnTo>
                  <a:cubicBezTo>
                    <a:pt x="28337" y="37770"/>
                    <a:pt x="30497" y="38648"/>
                    <a:pt x="32336" y="38648"/>
                  </a:cubicBezTo>
                  <a:cubicBezTo>
                    <a:pt x="36184" y="38648"/>
                    <a:pt x="38622" y="34799"/>
                    <a:pt x="38622" y="34799"/>
                  </a:cubicBezTo>
                  <a:cubicBezTo>
                    <a:pt x="42592" y="31203"/>
                    <a:pt x="36848" y="24431"/>
                    <a:pt x="36848" y="24431"/>
                  </a:cubicBezTo>
                  <a:lnTo>
                    <a:pt x="19054" y="3836"/>
                  </a:lnTo>
                  <a:cubicBezTo>
                    <a:pt x="16495" y="875"/>
                    <a:pt x="14061" y="1"/>
                    <a:pt x="120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a:off x="4088263" y="1928697"/>
              <a:ext cx="1577575" cy="1553353"/>
            </a:xfrm>
            <a:custGeom>
              <a:avLst/>
              <a:gdLst/>
              <a:ahLst/>
              <a:cxnLst/>
              <a:rect l="l" t="t" r="r" b="b"/>
              <a:pathLst>
                <a:path w="21297" h="20970" extrusionOk="0">
                  <a:moveTo>
                    <a:pt x="11863" y="1"/>
                  </a:moveTo>
                  <a:cubicBezTo>
                    <a:pt x="7967" y="6864"/>
                    <a:pt x="158" y="10135"/>
                    <a:pt x="3" y="10135"/>
                  </a:cubicBezTo>
                  <a:cubicBezTo>
                    <a:pt x="2" y="10135"/>
                    <a:pt x="1" y="10135"/>
                    <a:pt x="1" y="10135"/>
                  </a:cubicBezTo>
                  <a:lnTo>
                    <a:pt x="1" y="10135"/>
                  </a:lnTo>
                  <a:lnTo>
                    <a:pt x="9668" y="20970"/>
                  </a:lnTo>
                  <a:cubicBezTo>
                    <a:pt x="19895" y="19942"/>
                    <a:pt x="21297" y="10975"/>
                    <a:pt x="21297" y="10975"/>
                  </a:cubicBezTo>
                  <a:lnTo>
                    <a:pt x="11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a:off x="4306194" y="2174332"/>
              <a:ext cx="1127866" cy="1079421"/>
            </a:xfrm>
            <a:custGeom>
              <a:avLst/>
              <a:gdLst/>
              <a:ahLst/>
              <a:cxnLst/>
              <a:rect l="l" t="t" r="r" b="b"/>
              <a:pathLst>
                <a:path w="15226" h="14572" extrusionOk="0">
                  <a:moveTo>
                    <a:pt x="11816" y="0"/>
                  </a:moveTo>
                  <a:cubicBezTo>
                    <a:pt x="7146" y="9107"/>
                    <a:pt x="1" y="10135"/>
                    <a:pt x="1" y="10135"/>
                  </a:cubicBezTo>
                  <a:lnTo>
                    <a:pt x="3924" y="14571"/>
                  </a:lnTo>
                  <a:cubicBezTo>
                    <a:pt x="13638" y="11162"/>
                    <a:pt x="15226" y="4017"/>
                    <a:pt x="15226" y="4017"/>
                  </a:cubicBezTo>
                  <a:lnTo>
                    <a:pt x="11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a:off x="4603758" y="3035759"/>
              <a:ext cx="48445" cy="131483"/>
            </a:xfrm>
            <a:custGeom>
              <a:avLst/>
              <a:gdLst/>
              <a:ahLst/>
              <a:cxnLst/>
              <a:rect l="l" t="t" r="r" b="b"/>
              <a:pathLst>
                <a:path w="654" h="1775" extrusionOk="0">
                  <a:moveTo>
                    <a:pt x="280" y="0"/>
                  </a:moveTo>
                  <a:cubicBezTo>
                    <a:pt x="234" y="93"/>
                    <a:pt x="140" y="140"/>
                    <a:pt x="140" y="234"/>
                  </a:cubicBezTo>
                  <a:cubicBezTo>
                    <a:pt x="140" y="374"/>
                    <a:pt x="94" y="374"/>
                    <a:pt x="94" y="420"/>
                  </a:cubicBezTo>
                  <a:cubicBezTo>
                    <a:pt x="94" y="467"/>
                    <a:pt x="94" y="467"/>
                    <a:pt x="94" y="514"/>
                  </a:cubicBezTo>
                  <a:lnTo>
                    <a:pt x="94" y="560"/>
                  </a:lnTo>
                  <a:cubicBezTo>
                    <a:pt x="94" y="560"/>
                    <a:pt x="94" y="607"/>
                    <a:pt x="94" y="607"/>
                  </a:cubicBezTo>
                  <a:cubicBezTo>
                    <a:pt x="47" y="701"/>
                    <a:pt x="47" y="794"/>
                    <a:pt x="47" y="887"/>
                  </a:cubicBezTo>
                  <a:lnTo>
                    <a:pt x="47" y="1027"/>
                  </a:lnTo>
                  <a:cubicBezTo>
                    <a:pt x="47" y="1074"/>
                    <a:pt x="47" y="1121"/>
                    <a:pt x="47" y="1168"/>
                  </a:cubicBezTo>
                  <a:lnTo>
                    <a:pt x="0" y="1401"/>
                  </a:lnTo>
                  <a:cubicBezTo>
                    <a:pt x="47" y="1494"/>
                    <a:pt x="47" y="1541"/>
                    <a:pt x="0" y="1635"/>
                  </a:cubicBezTo>
                  <a:lnTo>
                    <a:pt x="47" y="1635"/>
                  </a:lnTo>
                  <a:cubicBezTo>
                    <a:pt x="47" y="1635"/>
                    <a:pt x="47" y="1681"/>
                    <a:pt x="94" y="1681"/>
                  </a:cubicBezTo>
                  <a:cubicBezTo>
                    <a:pt x="94" y="1681"/>
                    <a:pt x="94" y="1728"/>
                    <a:pt x="140" y="1728"/>
                  </a:cubicBezTo>
                  <a:cubicBezTo>
                    <a:pt x="187" y="1775"/>
                    <a:pt x="234" y="1775"/>
                    <a:pt x="280" y="1775"/>
                  </a:cubicBezTo>
                  <a:cubicBezTo>
                    <a:pt x="374" y="1775"/>
                    <a:pt x="420" y="1775"/>
                    <a:pt x="420" y="1635"/>
                  </a:cubicBezTo>
                  <a:cubicBezTo>
                    <a:pt x="374" y="1588"/>
                    <a:pt x="420" y="1541"/>
                    <a:pt x="420" y="1494"/>
                  </a:cubicBezTo>
                  <a:cubicBezTo>
                    <a:pt x="420" y="1448"/>
                    <a:pt x="420" y="1401"/>
                    <a:pt x="420" y="1354"/>
                  </a:cubicBezTo>
                  <a:cubicBezTo>
                    <a:pt x="420" y="1261"/>
                    <a:pt x="467" y="1121"/>
                    <a:pt x="467" y="1027"/>
                  </a:cubicBezTo>
                  <a:cubicBezTo>
                    <a:pt x="467" y="981"/>
                    <a:pt x="514" y="934"/>
                    <a:pt x="514" y="887"/>
                  </a:cubicBezTo>
                  <a:cubicBezTo>
                    <a:pt x="514" y="841"/>
                    <a:pt x="514" y="794"/>
                    <a:pt x="561" y="794"/>
                  </a:cubicBezTo>
                  <a:cubicBezTo>
                    <a:pt x="561" y="654"/>
                    <a:pt x="561" y="560"/>
                    <a:pt x="607" y="467"/>
                  </a:cubicBezTo>
                  <a:cubicBezTo>
                    <a:pt x="607" y="420"/>
                    <a:pt x="654" y="327"/>
                    <a:pt x="607" y="234"/>
                  </a:cubicBezTo>
                  <a:lnTo>
                    <a:pt x="467" y="47"/>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4683316" y="3028796"/>
              <a:ext cx="41556" cy="114224"/>
            </a:xfrm>
            <a:custGeom>
              <a:avLst/>
              <a:gdLst/>
              <a:ahLst/>
              <a:cxnLst/>
              <a:rect l="l" t="t" r="r" b="b"/>
              <a:pathLst>
                <a:path w="561" h="1542" extrusionOk="0">
                  <a:moveTo>
                    <a:pt x="94" y="1"/>
                  </a:moveTo>
                  <a:cubicBezTo>
                    <a:pt x="94" y="47"/>
                    <a:pt x="94" y="94"/>
                    <a:pt x="94" y="141"/>
                  </a:cubicBezTo>
                  <a:cubicBezTo>
                    <a:pt x="47" y="141"/>
                    <a:pt x="0" y="187"/>
                    <a:pt x="47" y="281"/>
                  </a:cubicBezTo>
                  <a:lnTo>
                    <a:pt x="47" y="328"/>
                  </a:lnTo>
                  <a:cubicBezTo>
                    <a:pt x="47" y="328"/>
                    <a:pt x="0" y="374"/>
                    <a:pt x="47" y="421"/>
                  </a:cubicBezTo>
                  <a:cubicBezTo>
                    <a:pt x="47" y="468"/>
                    <a:pt x="47" y="514"/>
                    <a:pt x="47" y="561"/>
                  </a:cubicBezTo>
                  <a:cubicBezTo>
                    <a:pt x="47" y="561"/>
                    <a:pt x="47" y="608"/>
                    <a:pt x="47" y="608"/>
                  </a:cubicBezTo>
                  <a:lnTo>
                    <a:pt x="47" y="701"/>
                  </a:lnTo>
                  <a:lnTo>
                    <a:pt x="47" y="795"/>
                  </a:lnTo>
                  <a:cubicBezTo>
                    <a:pt x="47" y="888"/>
                    <a:pt x="0" y="981"/>
                    <a:pt x="0" y="1075"/>
                  </a:cubicBezTo>
                  <a:lnTo>
                    <a:pt x="0" y="1121"/>
                  </a:lnTo>
                  <a:lnTo>
                    <a:pt x="0" y="1262"/>
                  </a:lnTo>
                  <a:cubicBezTo>
                    <a:pt x="0" y="1355"/>
                    <a:pt x="47" y="1402"/>
                    <a:pt x="94" y="1402"/>
                  </a:cubicBezTo>
                  <a:cubicBezTo>
                    <a:pt x="140" y="1448"/>
                    <a:pt x="187" y="1448"/>
                    <a:pt x="187" y="1495"/>
                  </a:cubicBezTo>
                  <a:cubicBezTo>
                    <a:pt x="234" y="1495"/>
                    <a:pt x="280" y="1542"/>
                    <a:pt x="327" y="1542"/>
                  </a:cubicBezTo>
                  <a:lnTo>
                    <a:pt x="374" y="1448"/>
                  </a:lnTo>
                  <a:cubicBezTo>
                    <a:pt x="374" y="1402"/>
                    <a:pt x="421" y="1308"/>
                    <a:pt x="421" y="1262"/>
                  </a:cubicBezTo>
                  <a:cubicBezTo>
                    <a:pt x="421" y="1168"/>
                    <a:pt x="421" y="1028"/>
                    <a:pt x="467" y="935"/>
                  </a:cubicBezTo>
                  <a:cubicBezTo>
                    <a:pt x="467" y="935"/>
                    <a:pt x="467" y="888"/>
                    <a:pt x="467" y="888"/>
                  </a:cubicBezTo>
                  <a:cubicBezTo>
                    <a:pt x="467" y="795"/>
                    <a:pt x="514" y="795"/>
                    <a:pt x="561" y="701"/>
                  </a:cubicBezTo>
                  <a:lnTo>
                    <a:pt x="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4503385" y="2928498"/>
              <a:ext cx="110816" cy="76149"/>
            </a:xfrm>
            <a:custGeom>
              <a:avLst/>
              <a:gdLst/>
              <a:ahLst/>
              <a:cxnLst/>
              <a:rect l="l" t="t" r="r" b="b"/>
              <a:pathLst>
                <a:path w="1496" h="1028" extrusionOk="0">
                  <a:moveTo>
                    <a:pt x="141" y="0"/>
                  </a:moveTo>
                  <a:cubicBezTo>
                    <a:pt x="141" y="0"/>
                    <a:pt x="94" y="0"/>
                    <a:pt x="94" y="47"/>
                  </a:cubicBezTo>
                  <a:lnTo>
                    <a:pt x="47" y="47"/>
                  </a:lnTo>
                  <a:cubicBezTo>
                    <a:pt x="1" y="140"/>
                    <a:pt x="1" y="234"/>
                    <a:pt x="47" y="327"/>
                  </a:cubicBezTo>
                  <a:cubicBezTo>
                    <a:pt x="47" y="374"/>
                    <a:pt x="47" y="374"/>
                    <a:pt x="94" y="374"/>
                  </a:cubicBezTo>
                  <a:cubicBezTo>
                    <a:pt x="94" y="421"/>
                    <a:pt x="141" y="421"/>
                    <a:pt x="141" y="467"/>
                  </a:cubicBezTo>
                  <a:cubicBezTo>
                    <a:pt x="234" y="467"/>
                    <a:pt x="328" y="561"/>
                    <a:pt x="421" y="607"/>
                  </a:cubicBezTo>
                  <a:cubicBezTo>
                    <a:pt x="468" y="654"/>
                    <a:pt x="561" y="701"/>
                    <a:pt x="608" y="748"/>
                  </a:cubicBezTo>
                  <a:cubicBezTo>
                    <a:pt x="655" y="748"/>
                    <a:pt x="701" y="794"/>
                    <a:pt x="748" y="794"/>
                  </a:cubicBezTo>
                  <a:cubicBezTo>
                    <a:pt x="841" y="794"/>
                    <a:pt x="795" y="794"/>
                    <a:pt x="841" y="841"/>
                  </a:cubicBezTo>
                  <a:cubicBezTo>
                    <a:pt x="888" y="841"/>
                    <a:pt x="982" y="888"/>
                    <a:pt x="1028" y="934"/>
                  </a:cubicBezTo>
                  <a:cubicBezTo>
                    <a:pt x="1028" y="934"/>
                    <a:pt x="1075" y="981"/>
                    <a:pt x="1075" y="981"/>
                  </a:cubicBezTo>
                  <a:cubicBezTo>
                    <a:pt x="1122" y="981"/>
                    <a:pt x="1168" y="981"/>
                    <a:pt x="1215" y="1028"/>
                  </a:cubicBezTo>
                  <a:lnTo>
                    <a:pt x="1402" y="981"/>
                  </a:lnTo>
                  <a:cubicBezTo>
                    <a:pt x="1449" y="981"/>
                    <a:pt x="1449" y="888"/>
                    <a:pt x="1495" y="841"/>
                  </a:cubicBezTo>
                  <a:cubicBezTo>
                    <a:pt x="1495" y="794"/>
                    <a:pt x="1495" y="748"/>
                    <a:pt x="1495" y="701"/>
                  </a:cubicBezTo>
                  <a:cubicBezTo>
                    <a:pt x="1449" y="654"/>
                    <a:pt x="1402" y="607"/>
                    <a:pt x="1355" y="561"/>
                  </a:cubicBezTo>
                  <a:lnTo>
                    <a:pt x="1308" y="561"/>
                  </a:lnTo>
                  <a:cubicBezTo>
                    <a:pt x="1215" y="514"/>
                    <a:pt x="1075" y="467"/>
                    <a:pt x="982" y="421"/>
                  </a:cubicBezTo>
                  <a:cubicBezTo>
                    <a:pt x="888" y="374"/>
                    <a:pt x="748" y="374"/>
                    <a:pt x="701" y="281"/>
                  </a:cubicBezTo>
                  <a:cubicBezTo>
                    <a:pt x="655" y="281"/>
                    <a:pt x="608" y="234"/>
                    <a:pt x="608" y="234"/>
                  </a:cubicBezTo>
                  <a:cubicBezTo>
                    <a:pt x="561" y="187"/>
                    <a:pt x="561" y="187"/>
                    <a:pt x="515" y="187"/>
                  </a:cubicBezTo>
                  <a:cubicBezTo>
                    <a:pt x="421" y="140"/>
                    <a:pt x="374" y="140"/>
                    <a:pt x="328" y="94"/>
                  </a:cubicBezTo>
                  <a:cubicBezTo>
                    <a:pt x="281" y="47"/>
                    <a:pt x="188"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a:off x="4579535" y="2893904"/>
              <a:ext cx="79631" cy="65779"/>
            </a:xfrm>
            <a:custGeom>
              <a:avLst/>
              <a:gdLst/>
              <a:ahLst/>
              <a:cxnLst/>
              <a:rect l="l" t="t" r="r" b="b"/>
              <a:pathLst>
                <a:path w="1075" h="888" extrusionOk="0">
                  <a:moveTo>
                    <a:pt x="94" y="0"/>
                  </a:moveTo>
                  <a:cubicBezTo>
                    <a:pt x="47" y="0"/>
                    <a:pt x="0" y="47"/>
                    <a:pt x="0" y="94"/>
                  </a:cubicBezTo>
                  <a:cubicBezTo>
                    <a:pt x="0" y="140"/>
                    <a:pt x="0" y="187"/>
                    <a:pt x="0" y="234"/>
                  </a:cubicBezTo>
                  <a:cubicBezTo>
                    <a:pt x="0" y="280"/>
                    <a:pt x="47" y="327"/>
                    <a:pt x="47" y="327"/>
                  </a:cubicBezTo>
                  <a:cubicBezTo>
                    <a:pt x="140" y="374"/>
                    <a:pt x="140" y="421"/>
                    <a:pt x="187" y="467"/>
                  </a:cubicBezTo>
                  <a:cubicBezTo>
                    <a:pt x="280" y="514"/>
                    <a:pt x="374" y="607"/>
                    <a:pt x="467" y="654"/>
                  </a:cubicBezTo>
                  <a:cubicBezTo>
                    <a:pt x="467" y="701"/>
                    <a:pt x="561" y="701"/>
                    <a:pt x="607" y="701"/>
                  </a:cubicBezTo>
                  <a:cubicBezTo>
                    <a:pt x="654" y="701"/>
                    <a:pt x="747" y="748"/>
                    <a:pt x="794" y="794"/>
                  </a:cubicBezTo>
                  <a:cubicBezTo>
                    <a:pt x="794" y="841"/>
                    <a:pt x="841" y="841"/>
                    <a:pt x="888" y="841"/>
                  </a:cubicBezTo>
                  <a:cubicBezTo>
                    <a:pt x="911" y="864"/>
                    <a:pt x="934" y="864"/>
                    <a:pt x="963" y="864"/>
                  </a:cubicBezTo>
                  <a:cubicBezTo>
                    <a:pt x="993" y="864"/>
                    <a:pt x="1028" y="864"/>
                    <a:pt x="1074" y="888"/>
                  </a:cubicBezTo>
                  <a:lnTo>
                    <a:pt x="701" y="187"/>
                  </a:lnTo>
                  <a:cubicBezTo>
                    <a:pt x="654" y="140"/>
                    <a:pt x="607" y="140"/>
                    <a:pt x="561" y="140"/>
                  </a:cubicBezTo>
                  <a:cubicBezTo>
                    <a:pt x="467" y="94"/>
                    <a:pt x="421" y="140"/>
                    <a:pt x="374" y="47"/>
                  </a:cubicBezTo>
                  <a:cubicBezTo>
                    <a:pt x="327" y="0"/>
                    <a:pt x="28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6"/>
            <p:cNvSpPr/>
            <p:nvPr/>
          </p:nvSpPr>
          <p:spPr>
            <a:xfrm>
              <a:off x="4932360" y="2624046"/>
              <a:ext cx="128076" cy="45038"/>
            </a:xfrm>
            <a:custGeom>
              <a:avLst/>
              <a:gdLst/>
              <a:ahLst/>
              <a:cxnLst/>
              <a:rect l="l" t="t" r="r" b="b"/>
              <a:pathLst>
                <a:path w="1729" h="608" extrusionOk="0">
                  <a:moveTo>
                    <a:pt x="94" y="1"/>
                  </a:moveTo>
                  <a:cubicBezTo>
                    <a:pt x="94" y="1"/>
                    <a:pt x="1" y="47"/>
                    <a:pt x="1" y="141"/>
                  </a:cubicBezTo>
                  <a:lnTo>
                    <a:pt x="1" y="234"/>
                  </a:lnTo>
                  <a:cubicBezTo>
                    <a:pt x="1" y="234"/>
                    <a:pt x="1" y="234"/>
                    <a:pt x="47" y="281"/>
                  </a:cubicBezTo>
                  <a:cubicBezTo>
                    <a:pt x="47" y="281"/>
                    <a:pt x="47" y="327"/>
                    <a:pt x="94" y="327"/>
                  </a:cubicBezTo>
                  <a:cubicBezTo>
                    <a:pt x="141" y="421"/>
                    <a:pt x="281" y="468"/>
                    <a:pt x="421" y="468"/>
                  </a:cubicBezTo>
                  <a:lnTo>
                    <a:pt x="468" y="561"/>
                  </a:lnTo>
                  <a:cubicBezTo>
                    <a:pt x="561" y="561"/>
                    <a:pt x="655" y="608"/>
                    <a:pt x="748" y="608"/>
                  </a:cubicBezTo>
                  <a:cubicBezTo>
                    <a:pt x="771" y="584"/>
                    <a:pt x="795" y="573"/>
                    <a:pt x="818" y="573"/>
                  </a:cubicBezTo>
                  <a:cubicBezTo>
                    <a:pt x="841" y="573"/>
                    <a:pt x="865" y="584"/>
                    <a:pt x="888" y="608"/>
                  </a:cubicBezTo>
                  <a:lnTo>
                    <a:pt x="1449" y="608"/>
                  </a:lnTo>
                  <a:lnTo>
                    <a:pt x="1682" y="514"/>
                  </a:lnTo>
                  <a:cubicBezTo>
                    <a:pt x="1729" y="514"/>
                    <a:pt x="1729" y="514"/>
                    <a:pt x="1682" y="468"/>
                  </a:cubicBezTo>
                  <a:lnTo>
                    <a:pt x="1635" y="234"/>
                  </a:lnTo>
                  <a:cubicBezTo>
                    <a:pt x="1555" y="234"/>
                    <a:pt x="1510" y="131"/>
                    <a:pt x="1439" y="131"/>
                  </a:cubicBezTo>
                  <a:cubicBezTo>
                    <a:pt x="1428" y="131"/>
                    <a:pt x="1415" y="134"/>
                    <a:pt x="1402" y="141"/>
                  </a:cubicBezTo>
                  <a:lnTo>
                    <a:pt x="982" y="141"/>
                  </a:lnTo>
                  <a:cubicBezTo>
                    <a:pt x="935" y="141"/>
                    <a:pt x="888" y="141"/>
                    <a:pt x="841" y="94"/>
                  </a:cubicBezTo>
                  <a:lnTo>
                    <a:pt x="561" y="94"/>
                  </a:lnTo>
                  <a:cubicBezTo>
                    <a:pt x="468" y="47"/>
                    <a:pt x="374" y="47"/>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6"/>
            <p:cNvSpPr/>
            <p:nvPr/>
          </p:nvSpPr>
          <p:spPr>
            <a:xfrm>
              <a:off x="4835542" y="2740123"/>
              <a:ext cx="117631" cy="56964"/>
            </a:xfrm>
            <a:custGeom>
              <a:avLst/>
              <a:gdLst/>
              <a:ahLst/>
              <a:cxnLst/>
              <a:rect l="l" t="t" r="r" b="b"/>
              <a:pathLst>
                <a:path w="1588" h="769" extrusionOk="0">
                  <a:moveTo>
                    <a:pt x="152" y="1"/>
                  </a:moveTo>
                  <a:cubicBezTo>
                    <a:pt x="130" y="1"/>
                    <a:pt x="109" y="6"/>
                    <a:pt x="94" y="21"/>
                  </a:cubicBezTo>
                  <a:cubicBezTo>
                    <a:pt x="47" y="68"/>
                    <a:pt x="0" y="68"/>
                    <a:pt x="0" y="115"/>
                  </a:cubicBezTo>
                  <a:cubicBezTo>
                    <a:pt x="0" y="162"/>
                    <a:pt x="0" y="208"/>
                    <a:pt x="0" y="208"/>
                  </a:cubicBezTo>
                  <a:lnTo>
                    <a:pt x="0" y="302"/>
                  </a:lnTo>
                  <a:cubicBezTo>
                    <a:pt x="0" y="348"/>
                    <a:pt x="140" y="442"/>
                    <a:pt x="234" y="488"/>
                  </a:cubicBezTo>
                  <a:cubicBezTo>
                    <a:pt x="280" y="535"/>
                    <a:pt x="315" y="535"/>
                    <a:pt x="345" y="535"/>
                  </a:cubicBezTo>
                  <a:cubicBezTo>
                    <a:pt x="374" y="535"/>
                    <a:pt x="397" y="535"/>
                    <a:pt x="420" y="582"/>
                  </a:cubicBezTo>
                  <a:cubicBezTo>
                    <a:pt x="436" y="597"/>
                    <a:pt x="452" y="603"/>
                    <a:pt x="469" y="603"/>
                  </a:cubicBezTo>
                  <a:cubicBezTo>
                    <a:pt x="503" y="603"/>
                    <a:pt x="545" y="582"/>
                    <a:pt x="607" y="582"/>
                  </a:cubicBezTo>
                  <a:cubicBezTo>
                    <a:pt x="654" y="629"/>
                    <a:pt x="747" y="675"/>
                    <a:pt x="794" y="722"/>
                  </a:cubicBezTo>
                  <a:lnTo>
                    <a:pt x="887" y="722"/>
                  </a:lnTo>
                  <a:cubicBezTo>
                    <a:pt x="887" y="722"/>
                    <a:pt x="1028" y="722"/>
                    <a:pt x="1074" y="769"/>
                  </a:cubicBezTo>
                  <a:cubicBezTo>
                    <a:pt x="1090" y="753"/>
                    <a:pt x="1105" y="748"/>
                    <a:pt x="1121" y="748"/>
                  </a:cubicBezTo>
                  <a:cubicBezTo>
                    <a:pt x="1152" y="748"/>
                    <a:pt x="1183" y="769"/>
                    <a:pt x="1214" y="769"/>
                  </a:cubicBezTo>
                  <a:lnTo>
                    <a:pt x="1448" y="769"/>
                  </a:lnTo>
                  <a:cubicBezTo>
                    <a:pt x="1448" y="769"/>
                    <a:pt x="1448" y="722"/>
                    <a:pt x="1448" y="722"/>
                  </a:cubicBezTo>
                  <a:cubicBezTo>
                    <a:pt x="1495" y="722"/>
                    <a:pt x="1541" y="675"/>
                    <a:pt x="1541" y="629"/>
                  </a:cubicBezTo>
                  <a:cubicBezTo>
                    <a:pt x="1541" y="629"/>
                    <a:pt x="1541" y="582"/>
                    <a:pt x="1541" y="535"/>
                  </a:cubicBezTo>
                  <a:cubicBezTo>
                    <a:pt x="1588" y="488"/>
                    <a:pt x="1588" y="442"/>
                    <a:pt x="1541" y="395"/>
                  </a:cubicBezTo>
                  <a:cubicBezTo>
                    <a:pt x="1473" y="327"/>
                    <a:pt x="1405" y="283"/>
                    <a:pt x="1336" y="283"/>
                  </a:cubicBezTo>
                  <a:cubicBezTo>
                    <a:pt x="1311" y="283"/>
                    <a:pt x="1286" y="289"/>
                    <a:pt x="1261" y="302"/>
                  </a:cubicBezTo>
                  <a:lnTo>
                    <a:pt x="1214" y="302"/>
                  </a:lnTo>
                  <a:cubicBezTo>
                    <a:pt x="1121" y="255"/>
                    <a:pt x="981" y="255"/>
                    <a:pt x="841" y="208"/>
                  </a:cubicBezTo>
                  <a:cubicBezTo>
                    <a:pt x="841" y="208"/>
                    <a:pt x="794" y="208"/>
                    <a:pt x="794" y="162"/>
                  </a:cubicBezTo>
                  <a:lnTo>
                    <a:pt x="420" y="115"/>
                  </a:lnTo>
                  <a:cubicBezTo>
                    <a:pt x="374" y="115"/>
                    <a:pt x="327" y="21"/>
                    <a:pt x="280" y="21"/>
                  </a:cubicBezTo>
                  <a:cubicBezTo>
                    <a:pt x="249" y="21"/>
                    <a:pt x="197"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a:off x="4704057" y="2829014"/>
              <a:ext cx="134965" cy="71853"/>
            </a:xfrm>
            <a:custGeom>
              <a:avLst/>
              <a:gdLst/>
              <a:ahLst/>
              <a:cxnLst/>
              <a:rect l="l" t="t" r="r" b="b"/>
              <a:pathLst>
                <a:path w="1822" h="970" extrusionOk="0">
                  <a:moveTo>
                    <a:pt x="141" y="1"/>
                  </a:moveTo>
                  <a:cubicBezTo>
                    <a:pt x="106" y="1"/>
                    <a:pt x="71" y="12"/>
                    <a:pt x="47" y="36"/>
                  </a:cubicBezTo>
                  <a:lnTo>
                    <a:pt x="0" y="82"/>
                  </a:lnTo>
                  <a:cubicBezTo>
                    <a:pt x="0" y="82"/>
                    <a:pt x="47" y="129"/>
                    <a:pt x="0" y="176"/>
                  </a:cubicBezTo>
                  <a:cubicBezTo>
                    <a:pt x="0" y="176"/>
                    <a:pt x="0" y="222"/>
                    <a:pt x="0" y="222"/>
                  </a:cubicBezTo>
                  <a:cubicBezTo>
                    <a:pt x="47" y="269"/>
                    <a:pt x="47" y="316"/>
                    <a:pt x="94" y="363"/>
                  </a:cubicBezTo>
                  <a:cubicBezTo>
                    <a:pt x="187" y="456"/>
                    <a:pt x="281" y="503"/>
                    <a:pt x="421" y="549"/>
                  </a:cubicBezTo>
                  <a:cubicBezTo>
                    <a:pt x="468" y="596"/>
                    <a:pt x="514" y="596"/>
                    <a:pt x="561" y="643"/>
                  </a:cubicBezTo>
                  <a:lnTo>
                    <a:pt x="654" y="643"/>
                  </a:lnTo>
                  <a:cubicBezTo>
                    <a:pt x="654" y="689"/>
                    <a:pt x="701" y="689"/>
                    <a:pt x="748" y="689"/>
                  </a:cubicBezTo>
                  <a:cubicBezTo>
                    <a:pt x="794" y="736"/>
                    <a:pt x="888" y="736"/>
                    <a:pt x="935" y="736"/>
                  </a:cubicBezTo>
                  <a:lnTo>
                    <a:pt x="1028" y="736"/>
                  </a:lnTo>
                  <a:cubicBezTo>
                    <a:pt x="1028" y="783"/>
                    <a:pt x="1028" y="783"/>
                    <a:pt x="1075" y="783"/>
                  </a:cubicBezTo>
                  <a:lnTo>
                    <a:pt x="1121" y="783"/>
                  </a:lnTo>
                  <a:cubicBezTo>
                    <a:pt x="1168" y="783"/>
                    <a:pt x="1168" y="830"/>
                    <a:pt x="1215" y="830"/>
                  </a:cubicBezTo>
                  <a:cubicBezTo>
                    <a:pt x="1215" y="830"/>
                    <a:pt x="1235" y="850"/>
                    <a:pt x="1249" y="850"/>
                  </a:cubicBezTo>
                  <a:cubicBezTo>
                    <a:pt x="1256" y="850"/>
                    <a:pt x="1261" y="845"/>
                    <a:pt x="1261" y="830"/>
                  </a:cubicBezTo>
                  <a:lnTo>
                    <a:pt x="1588" y="970"/>
                  </a:lnTo>
                  <a:cubicBezTo>
                    <a:pt x="1635" y="970"/>
                    <a:pt x="1728" y="970"/>
                    <a:pt x="1775" y="923"/>
                  </a:cubicBezTo>
                  <a:cubicBezTo>
                    <a:pt x="1822" y="876"/>
                    <a:pt x="1822" y="830"/>
                    <a:pt x="1822" y="783"/>
                  </a:cubicBezTo>
                  <a:cubicBezTo>
                    <a:pt x="1822" y="783"/>
                    <a:pt x="1822" y="736"/>
                    <a:pt x="1822" y="736"/>
                  </a:cubicBezTo>
                  <a:cubicBezTo>
                    <a:pt x="1822" y="643"/>
                    <a:pt x="1775" y="596"/>
                    <a:pt x="1728" y="549"/>
                  </a:cubicBezTo>
                  <a:cubicBezTo>
                    <a:pt x="1682" y="503"/>
                    <a:pt x="1682" y="503"/>
                    <a:pt x="1635" y="456"/>
                  </a:cubicBezTo>
                  <a:cubicBezTo>
                    <a:pt x="1588" y="409"/>
                    <a:pt x="1542" y="409"/>
                    <a:pt x="1495" y="409"/>
                  </a:cubicBezTo>
                  <a:lnTo>
                    <a:pt x="1448" y="409"/>
                  </a:lnTo>
                  <a:lnTo>
                    <a:pt x="1308" y="363"/>
                  </a:lnTo>
                  <a:lnTo>
                    <a:pt x="1215" y="363"/>
                  </a:lnTo>
                  <a:cubicBezTo>
                    <a:pt x="1121" y="316"/>
                    <a:pt x="1028" y="316"/>
                    <a:pt x="935" y="269"/>
                  </a:cubicBezTo>
                  <a:lnTo>
                    <a:pt x="468" y="129"/>
                  </a:lnTo>
                  <a:cubicBezTo>
                    <a:pt x="421" y="129"/>
                    <a:pt x="421" y="82"/>
                    <a:pt x="374" y="82"/>
                  </a:cubicBezTo>
                  <a:cubicBezTo>
                    <a:pt x="327" y="82"/>
                    <a:pt x="281" y="36"/>
                    <a:pt x="234" y="36"/>
                  </a:cubicBezTo>
                  <a:cubicBezTo>
                    <a:pt x="211" y="12"/>
                    <a:pt x="176"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6"/>
            <p:cNvSpPr/>
            <p:nvPr/>
          </p:nvSpPr>
          <p:spPr>
            <a:xfrm>
              <a:off x="4766355" y="2792198"/>
              <a:ext cx="138446" cy="60223"/>
            </a:xfrm>
            <a:custGeom>
              <a:avLst/>
              <a:gdLst/>
              <a:ahLst/>
              <a:cxnLst/>
              <a:rect l="l" t="t" r="r" b="b"/>
              <a:pathLst>
                <a:path w="1869" h="813" extrusionOk="0">
                  <a:moveTo>
                    <a:pt x="160" y="1"/>
                  </a:moveTo>
                  <a:cubicBezTo>
                    <a:pt x="97" y="1"/>
                    <a:pt x="47" y="44"/>
                    <a:pt x="47" y="112"/>
                  </a:cubicBezTo>
                  <a:cubicBezTo>
                    <a:pt x="0" y="206"/>
                    <a:pt x="47" y="299"/>
                    <a:pt x="140" y="393"/>
                  </a:cubicBezTo>
                  <a:cubicBezTo>
                    <a:pt x="234" y="393"/>
                    <a:pt x="327" y="393"/>
                    <a:pt x="420" y="439"/>
                  </a:cubicBezTo>
                  <a:cubicBezTo>
                    <a:pt x="467" y="439"/>
                    <a:pt x="467" y="439"/>
                    <a:pt x="514" y="486"/>
                  </a:cubicBezTo>
                  <a:lnTo>
                    <a:pt x="561" y="486"/>
                  </a:lnTo>
                  <a:cubicBezTo>
                    <a:pt x="654" y="486"/>
                    <a:pt x="747" y="533"/>
                    <a:pt x="841" y="579"/>
                  </a:cubicBezTo>
                  <a:lnTo>
                    <a:pt x="981" y="579"/>
                  </a:lnTo>
                  <a:cubicBezTo>
                    <a:pt x="1028" y="626"/>
                    <a:pt x="1074" y="626"/>
                    <a:pt x="1121" y="626"/>
                  </a:cubicBezTo>
                  <a:cubicBezTo>
                    <a:pt x="1214" y="673"/>
                    <a:pt x="1261" y="673"/>
                    <a:pt x="1354" y="719"/>
                  </a:cubicBezTo>
                  <a:cubicBezTo>
                    <a:pt x="1401" y="719"/>
                    <a:pt x="1448" y="719"/>
                    <a:pt x="1495" y="766"/>
                  </a:cubicBezTo>
                  <a:cubicBezTo>
                    <a:pt x="1541" y="766"/>
                    <a:pt x="1588" y="766"/>
                    <a:pt x="1635" y="813"/>
                  </a:cubicBezTo>
                  <a:lnTo>
                    <a:pt x="1775" y="813"/>
                  </a:lnTo>
                  <a:lnTo>
                    <a:pt x="1821" y="766"/>
                  </a:lnTo>
                  <a:cubicBezTo>
                    <a:pt x="1868" y="766"/>
                    <a:pt x="1868" y="719"/>
                    <a:pt x="1868" y="673"/>
                  </a:cubicBezTo>
                  <a:lnTo>
                    <a:pt x="1868" y="533"/>
                  </a:lnTo>
                  <a:cubicBezTo>
                    <a:pt x="1821" y="439"/>
                    <a:pt x="1728" y="393"/>
                    <a:pt x="1635" y="346"/>
                  </a:cubicBezTo>
                  <a:lnTo>
                    <a:pt x="1541" y="346"/>
                  </a:lnTo>
                  <a:cubicBezTo>
                    <a:pt x="1495" y="346"/>
                    <a:pt x="1401" y="346"/>
                    <a:pt x="1354" y="299"/>
                  </a:cubicBezTo>
                  <a:lnTo>
                    <a:pt x="1168" y="299"/>
                  </a:lnTo>
                  <a:cubicBezTo>
                    <a:pt x="1028" y="252"/>
                    <a:pt x="887" y="206"/>
                    <a:pt x="701" y="159"/>
                  </a:cubicBezTo>
                  <a:lnTo>
                    <a:pt x="654" y="159"/>
                  </a:lnTo>
                  <a:lnTo>
                    <a:pt x="607" y="112"/>
                  </a:lnTo>
                  <a:cubicBezTo>
                    <a:pt x="514" y="112"/>
                    <a:pt x="420" y="112"/>
                    <a:pt x="374" y="66"/>
                  </a:cubicBezTo>
                  <a:cubicBezTo>
                    <a:pt x="327" y="66"/>
                    <a:pt x="280" y="19"/>
                    <a:pt x="234" y="19"/>
                  </a:cubicBezTo>
                  <a:cubicBezTo>
                    <a:pt x="209" y="6"/>
                    <a:pt x="18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4890877" y="2688344"/>
              <a:ext cx="131557" cy="59482"/>
            </a:xfrm>
            <a:custGeom>
              <a:avLst/>
              <a:gdLst/>
              <a:ahLst/>
              <a:cxnLst/>
              <a:rect l="l" t="t" r="r" b="b"/>
              <a:pathLst>
                <a:path w="1776" h="803" extrusionOk="0">
                  <a:moveTo>
                    <a:pt x="123" y="1"/>
                  </a:moveTo>
                  <a:cubicBezTo>
                    <a:pt x="82" y="1"/>
                    <a:pt x="41" y="6"/>
                    <a:pt x="0" y="20"/>
                  </a:cubicBezTo>
                  <a:lnTo>
                    <a:pt x="0" y="160"/>
                  </a:lnTo>
                  <a:cubicBezTo>
                    <a:pt x="0" y="207"/>
                    <a:pt x="0" y="253"/>
                    <a:pt x="47" y="253"/>
                  </a:cubicBezTo>
                  <a:cubicBezTo>
                    <a:pt x="94" y="347"/>
                    <a:pt x="140" y="393"/>
                    <a:pt x="234" y="440"/>
                  </a:cubicBezTo>
                  <a:cubicBezTo>
                    <a:pt x="234" y="440"/>
                    <a:pt x="281" y="487"/>
                    <a:pt x="281" y="487"/>
                  </a:cubicBezTo>
                  <a:lnTo>
                    <a:pt x="421" y="487"/>
                  </a:lnTo>
                  <a:cubicBezTo>
                    <a:pt x="421" y="464"/>
                    <a:pt x="432" y="452"/>
                    <a:pt x="444" y="452"/>
                  </a:cubicBezTo>
                  <a:cubicBezTo>
                    <a:pt x="456" y="452"/>
                    <a:pt x="467" y="464"/>
                    <a:pt x="467" y="487"/>
                  </a:cubicBezTo>
                  <a:cubicBezTo>
                    <a:pt x="561" y="534"/>
                    <a:pt x="654" y="487"/>
                    <a:pt x="701" y="580"/>
                  </a:cubicBezTo>
                  <a:cubicBezTo>
                    <a:pt x="841" y="580"/>
                    <a:pt x="934" y="627"/>
                    <a:pt x="1028" y="674"/>
                  </a:cubicBezTo>
                  <a:cubicBezTo>
                    <a:pt x="1168" y="720"/>
                    <a:pt x="1261" y="767"/>
                    <a:pt x="1401" y="767"/>
                  </a:cubicBezTo>
                  <a:cubicBezTo>
                    <a:pt x="1425" y="790"/>
                    <a:pt x="1460" y="802"/>
                    <a:pt x="1501" y="802"/>
                  </a:cubicBezTo>
                  <a:cubicBezTo>
                    <a:pt x="1542" y="802"/>
                    <a:pt x="1588" y="790"/>
                    <a:pt x="1635" y="767"/>
                  </a:cubicBezTo>
                  <a:cubicBezTo>
                    <a:pt x="1682" y="720"/>
                    <a:pt x="1728" y="674"/>
                    <a:pt x="1775" y="627"/>
                  </a:cubicBezTo>
                  <a:lnTo>
                    <a:pt x="1775" y="487"/>
                  </a:lnTo>
                  <a:lnTo>
                    <a:pt x="1775" y="440"/>
                  </a:lnTo>
                  <a:cubicBezTo>
                    <a:pt x="1728" y="347"/>
                    <a:pt x="1682" y="300"/>
                    <a:pt x="1588" y="300"/>
                  </a:cubicBezTo>
                  <a:lnTo>
                    <a:pt x="1448" y="300"/>
                  </a:lnTo>
                  <a:cubicBezTo>
                    <a:pt x="1425" y="323"/>
                    <a:pt x="1390" y="335"/>
                    <a:pt x="1355" y="335"/>
                  </a:cubicBezTo>
                  <a:cubicBezTo>
                    <a:pt x="1320" y="335"/>
                    <a:pt x="1285" y="323"/>
                    <a:pt x="1261" y="300"/>
                  </a:cubicBezTo>
                  <a:cubicBezTo>
                    <a:pt x="1168" y="300"/>
                    <a:pt x="1075" y="300"/>
                    <a:pt x="981" y="253"/>
                  </a:cubicBezTo>
                  <a:cubicBezTo>
                    <a:pt x="888" y="207"/>
                    <a:pt x="841" y="207"/>
                    <a:pt x="748" y="160"/>
                  </a:cubicBezTo>
                  <a:lnTo>
                    <a:pt x="421" y="67"/>
                  </a:lnTo>
                  <a:cubicBezTo>
                    <a:pt x="322" y="34"/>
                    <a:pt x="223"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6"/>
            <p:cNvSpPr/>
            <p:nvPr/>
          </p:nvSpPr>
          <p:spPr>
            <a:xfrm>
              <a:off x="4897766" y="2876570"/>
              <a:ext cx="52001" cy="135039"/>
            </a:xfrm>
            <a:custGeom>
              <a:avLst/>
              <a:gdLst/>
              <a:ahLst/>
              <a:cxnLst/>
              <a:rect l="l" t="t" r="r" b="b"/>
              <a:pathLst>
                <a:path w="702" h="1823" extrusionOk="0">
                  <a:moveTo>
                    <a:pt x="281" y="1"/>
                  </a:moveTo>
                  <a:cubicBezTo>
                    <a:pt x="188" y="47"/>
                    <a:pt x="141" y="141"/>
                    <a:pt x="94" y="234"/>
                  </a:cubicBezTo>
                  <a:cubicBezTo>
                    <a:pt x="94" y="234"/>
                    <a:pt x="94" y="281"/>
                    <a:pt x="47" y="328"/>
                  </a:cubicBezTo>
                  <a:cubicBezTo>
                    <a:pt x="47" y="328"/>
                    <a:pt x="47" y="374"/>
                    <a:pt x="47" y="421"/>
                  </a:cubicBezTo>
                  <a:cubicBezTo>
                    <a:pt x="47" y="421"/>
                    <a:pt x="47" y="468"/>
                    <a:pt x="47" y="468"/>
                  </a:cubicBezTo>
                  <a:lnTo>
                    <a:pt x="47" y="561"/>
                  </a:lnTo>
                  <a:cubicBezTo>
                    <a:pt x="47" y="655"/>
                    <a:pt x="47" y="748"/>
                    <a:pt x="47" y="841"/>
                  </a:cubicBezTo>
                  <a:cubicBezTo>
                    <a:pt x="1" y="935"/>
                    <a:pt x="47" y="1075"/>
                    <a:pt x="47" y="1168"/>
                  </a:cubicBezTo>
                  <a:cubicBezTo>
                    <a:pt x="94" y="1262"/>
                    <a:pt x="94" y="1355"/>
                    <a:pt x="94" y="1449"/>
                  </a:cubicBezTo>
                  <a:cubicBezTo>
                    <a:pt x="94" y="1589"/>
                    <a:pt x="188" y="1729"/>
                    <a:pt x="374" y="1775"/>
                  </a:cubicBezTo>
                  <a:lnTo>
                    <a:pt x="514" y="1822"/>
                  </a:lnTo>
                  <a:cubicBezTo>
                    <a:pt x="514" y="1775"/>
                    <a:pt x="514" y="1775"/>
                    <a:pt x="608" y="1775"/>
                  </a:cubicBezTo>
                  <a:cubicBezTo>
                    <a:pt x="655" y="1775"/>
                    <a:pt x="608" y="1729"/>
                    <a:pt x="608" y="1729"/>
                  </a:cubicBezTo>
                  <a:lnTo>
                    <a:pt x="608" y="1495"/>
                  </a:lnTo>
                  <a:lnTo>
                    <a:pt x="608" y="1262"/>
                  </a:lnTo>
                  <a:cubicBezTo>
                    <a:pt x="608" y="1215"/>
                    <a:pt x="608" y="1122"/>
                    <a:pt x="608" y="1075"/>
                  </a:cubicBezTo>
                  <a:lnTo>
                    <a:pt x="608" y="935"/>
                  </a:lnTo>
                  <a:cubicBezTo>
                    <a:pt x="608" y="841"/>
                    <a:pt x="608" y="748"/>
                    <a:pt x="608" y="655"/>
                  </a:cubicBezTo>
                  <a:cubicBezTo>
                    <a:pt x="608" y="561"/>
                    <a:pt x="608" y="468"/>
                    <a:pt x="655" y="421"/>
                  </a:cubicBezTo>
                  <a:cubicBezTo>
                    <a:pt x="701" y="328"/>
                    <a:pt x="701" y="281"/>
                    <a:pt x="655" y="188"/>
                  </a:cubicBezTo>
                  <a:lnTo>
                    <a:pt x="514" y="188"/>
                  </a:lnTo>
                  <a:cubicBezTo>
                    <a:pt x="468" y="47"/>
                    <a:pt x="374"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4690205" y="3014944"/>
              <a:ext cx="34667" cy="65853"/>
            </a:xfrm>
            <a:custGeom>
              <a:avLst/>
              <a:gdLst/>
              <a:ahLst/>
              <a:cxnLst/>
              <a:rect l="l" t="t" r="r" b="b"/>
              <a:pathLst>
                <a:path w="468" h="889" extrusionOk="0">
                  <a:moveTo>
                    <a:pt x="281" y="1"/>
                  </a:moveTo>
                  <a:cubicBezTo>
                    <a:pt x="187" y="1"/>
                    <a:pt x="94" y="1"/>
                    <a:pt x="47" y="94"/>
                  </a:cubicBezTo>
                  <a:lnTo>
                    <a:pt x="47" y="141"/>
                  </a:lnTo>
                  <a:cubicBezTo>
                    <a:pt x="47" y="141"/>
                    <a:pt x="47" y="188"/>
                    <a:pt x="1" y="188"/>
                  </a:cubicBezTo>
                  <a:lnTo>
                    <a:pt x="374" y="888"/>
                  </a:lnTo>
                  <a:cubicBezTo>
                    <a:pt x="374" y="841"/>
                    <a:pt x="374" y="841"/>
                    <a:pt x="374" y="795"/>
                  </a:cubicBezTo>
                  <a:cubicBezTo>
                    <a:pt x="374" y="795"/>
                    <a:pt x="374" y="748"/>
                    <a:pt x="374" y="701"/>
                  </a:cubicBezTo>
                  <a:cubicBezTo>
                    <a:pt x="374" y="655"/>
                    <a:pt x="374" y="608"/>
                    <a:pt x="374" y="608"/>
                  </a:cubicBezTo>
                  <a:cubicBezTo>
                    <a:pt x="374" y="561"/>
                    <a:pt x="421" y="515"/>
                    <a:pt x="421" y="421"/>
                  </a:cubicBezTo>
                  <a:cubicBezTo>
                    <a:pt x="468" y="374"/>
                    <a:pt x="468" y="281"/>
                    <a:pt x="421" y="234"/>
                  </a:cubicBezTo>
                  <a:cubicBezTo>
                    <a:pt x="421" y="188"/>
                    <a:pt x="421" y="188"/>
                    <a:pt x="421" y="188"/>
                  </a:cubicBezTo>
                  <a:lnTo>
                    <a:pt x="468" y="188"/>
                  </a:lnTo>
                  <a:cubicBezTo>
                    <a:pt x="468" y="141"/>
                    <a:pt x="421" y="94"/>
                    <a:pt x="421" y="94"/>
                  </a:cubicBezTo>
                  <a:cubicBezTo>
                    <a:pt x="374" y="1"/>
                    <a:pt x="328"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4645241" y="2854866"/>
              <a:ext cx="114224" cy="80594"/>
            </a:xfrm>
            <a:custGeom>
              <a:avLst/>
              <a:gdLst/>
              <a:ahLst/>
              <a:cxnLst/>
              <a:rect l="l" t="t" r="r" b="b"/>
              <a:pathLst>
                <a:path w="1542" h="1088" extrusionOk="0">
                  <a:moveTo>
                    <a:pt x="118" y="0"/>
                  </a:moveTo>
                  <a:cubicBezTo>
                    <a:pt x="92" y="0"/>
                    <a:pt x="85" y="60"/>
                    <a:pt x="47" y="60"/>
                  </a:cubicBezTo>
                  <a:cubicBezTo>
                    <a:pt x="47" y="60"/>
                    <a:pt x="1" y="107"/>
                    <a:pt x="1" y="154"/>
                  </a:cubicBezTo>
                  <a:cubicBezTo>
                    <a:pt x="47" y="200"/>
                    <a:pt x="1" y="200"/>
                    <a:pt x="1" y="247"/>
                  </a:cubicBezTo>
                  <a:cubicBezTo>
                    <a:pt x="47" y="340"/>
                    <a:pt x="94" y="434"/>
                    <a:pt x="187" y="481"/>
                  </a:cubicBezTo>
                  <a:cubicBezTo>
                    <a:pt x="281" y="621"/>
                    <a:pt x="374" y="714"/>
                    <a:pt x="468" y="714"/>
                  </a:cubicBezTo>
                  <a:cubicBezTo>
                    <a:pt x="468" y="761"/>
                    <a:pt x="514" y="761"/>
                    <a:pt x="561" y="807"/>
                  </a:cubicBezTo>
                  <a:lnTo>
                    <a:pt x="608" y="807"/>
                  </a:lnTo>
                  <a:cubicBezTo>
                    <a:pt x="608" y="807"/>
                    <a:pt x="654" y="854"/>
                    <a:pt x="701" y="854"/>
                  </a:cubicBezTo>
                  <a:lnTo>
                    <a:pt x="748" y="854"/>
                  </a:lnTo>
                  <a:lnTo>
                    <a:pt x="841" y="901"/>
                  </a:lnTo>
                  <a:lnTo>
                    <a:pt x="841" y="948"/>
                  </a:lnTo>
                  <a:lnTo>
                    <a:pt x="935" y="948"/>
                  </a:lnTo>
                  <a:cubicBezTo>
                    <a:pt x="935" y="994"/>
                    <a:pt x="981" y="994"/>
                    <a:pt x="1028" y="994"/>
                  </a:cubicBezTo>
                  <a:lnTo>
                    <a:pt x="1168" y="1088"/>
                  </a:lnTo>
                  <a:lnTo>
                    <a:pt x="1355" y="1088"/>
                  </a:lnTo>
                  <a:cubicBezTo>
                    <a:pt x="1402" y="1088"/>
                    <a:pt x="1448" y="1041"/>
                    <a:pt x="1542" y="1041"/>
                  </a:cubicBezTo>
                  <a:lnTo>
                    <a:pt x="1542" y="807"/>
                  </a:lnTo>
                  <a:lnTo>
                    <a:pt x="1448" y="667"/>
                  </a:lnTo>
                  <a:cubicBezTo>
                    <a:pt x="1355" y="574"/>
                    <a:pt x="1262" y="527"/>
                    <a:pt x="1168" y="527"/>
                  </a:cubicBezTo>
                  <a:cubicBezTo>
                    <a:pt x="1121" y="527"/>
                    <a:pt x="1121" y="527"/>
                    <a:pt x="1075" y="481"/>
                  </a:cubicBezTo>
                  <a:cubicBezTo>
                    <a:pt x="1028" y="434"/>
                    <a:pt x="981" y="434"/>
                    <a:pt x="888" y="434"/>
                  </a:cubicBezTo>
                  <a:cubicBezTo>
                    <a:pt x="841" y="434"/>
                    <a:pt x="841" y="387"/>
                    <a:pt x="794" y="387"/>
                  </a:cubicBezTo>
                  <a:cubicBezTo>
                    <a:pt x="701" y="340"/>
                    <a:pt x="608" y="294"/>
                    <a:pt x="561" y="247"/>
                  </a:cubicBezTo>
                  <a:cubicBezTo>
                    <a:pt x="514" y="200"/>
                    <a:pt x="421" y="200"/>
                    <a:pt x="374" y="154"/>
                  </a:cubicBezTo>
                  <a:cubicBezTo>
                    <a:pt x="327" y="154"/>
                    <a:pt x="234" y="107"/>
                    <a:pt x="141" y="14"/>
                  </a:cubicBezTo>
                  <a:cubicBezTo>
                    <a:pt x="131" y="4"/>
                    <a:pt x="124"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6"/>
            <p:cNvSpPr/>
            <p:nvPr/>
          </p:nvSpPr>
          <p:spPr>
            <a:xfrm>
              <a:off x="5143402" y="2634417"/>
              <a:ext cx="55408" cy="135039"/>
            </a:xfrm>
            <a:custGeom>
              <a:avLst/>
              <a:gdLst/>
              <a:ahLst/>
              <a:cxnLst/>
              <a:rect l="l" t="t" r="r" b="b"/>
              <a:pathLst>
                <a:path w="748" h="1823" extrusionOk="0">
                  <a:moveTo>
                    <a:pt x="141" y="1"/>
                  </a:moveTo>
                  <a:cubicBezTo>
                    <a:pt x="47" y="94"/>
                    <a:pt x="1" y="187"/>
                    <a:pt x="1" y="281"/>
                  </a:cubicBezTo>
                  <a:cubicBezTo>
                    <a:pt x="1" y="374"/>
                    <a:pt x="1" y="468"/>
                    <a:pt x="47" y="561"/>
                  </a:cubicBezTo>
                  <a:lnTo>
                    <a:pt x="94" y="841"/>
                  </a:lnTo>
                  <a:cubicBezTo>
                    <a:pt x="94" y="888"/>
                    <a:pt x="94" y="888"/>
                    <a:pt x="94" y="888"/>
                  </a:cubicBezTo>
                  <a:cubicBezTo>
                    <a:pt x="141" y="981"/>
                    <a:pt x="141" y="1028"/>
                    <a:pt x="187" y="1121"/>
                  </a:cubicBezTo>
                  <a:cubicBezTo>
                    <a:pt x="187" y="1168"/>
                    <a:pt x="187" y="1215"/>
                    <a:pt x="234" y="1262"/>
                  </a:cubicBezTo>
                  <a:lnTo>
                    <a:pt x="281" y="1402"/>
                  </a:lnTo>
                  <a:cubicBezTo>
                    <a:pt x="281" y="1448"/>
                    <a:pt x="281" y="1448"/>
                    <a:pt x="327" y="1495"/>
                  </a:cubicBezTo>
                  <a:cubicBezTo>
                    <a:pt x="374" y="1589"/>
                    <a:pt x="374" y="1682"/>
                    <a:pt x="421" y="1729"/>
                  </a:cubicBezTo>
                  <a:cubicBezTo>
                    <a:pt x="421" y="1775"/>
                    <a:pt x="468" y="1775"/>
                    <a:pt x="514" y="1822"/>
                  </a:cubicBezTo>
                  <a:lnTo>
                    <a:pt x="561" y="1822"/>
                  </a:lnTo>
                  <a:cubicBezTo>
                    <a:pt x="608" y="1799"/>
                    <a:pt x="643" y="1787"/>
                    <a:pt x="672" y="1787"/>
                  </a:cubicBezTo>
                  <a:cubicBezTo>
                    <a:pt x="701" y="1787"/>
                    <a:pt x="724" y="1799"/>
                    <a:pt x="748" y="1822"/>
                  </a:cubicBezTo>
                  <a:lnTo>
                    <a:pt x="748" y="1775"/>
                  </a:lnTo>
                  <a:lnTo>
                    <a:pt x="748" y="1495"/>
                  </a:lnTo>
                  <a:cubicBezTo>
                    <a:pt x="701" y="1448"/>
                    <a:pt x="701" y="1355"/>
                    <a:pt x="701" y="1308"/>
                  </a:cubicBezTo>
                  <a:cubicBezTo>
                    <a:pt x="701" y="1262"/>
                    <a:pt x="701" y="1168"/>
                    <a:pt x="608" y="1121"/>
                  </a:cubicBezTo>
                  <a:cubicBezTo>
                    <a:pt x="608" y="1121"/>
                    <a:pt x="608" y="1121"/>
                    <a:pt x="608" y="1075"/>
                  </a:cubicBezTo>
                  <a:cubicBezTo>
                    <a:pt x="608" y="1075"/>
                    <a:pt x="608" y="1028"/>
                    <a:pt x="608" y="1028"/>
                  </a:cubicBezTo>
                  <a:cubicBezTo>
                    <a:pt x="608" y="935"/>
                    <a:pt x="561" y="841"/>
                    <a:pt x="561" y="795"/>
                  </a:cubicBezTo>
                  <a:lnTo>
                    <a:pt x="561" y="748"/>
                  </a:lnTo>
                  <a:lnTo>
                    <a:pt x="514" y="421"/>
                  </a:lnTo>
                  <a:cubicBezTo>
                    <a:pt x="514" y="374"/>
                    <a:pt x="514" y="374"/>
                    <a:pt x="514" y="328"/>
                  </a:cubicBezTo>
                  <a:cubicBezTo>
                    <a:pt x="468" y="281"/>
                    <a:pt x="514" y="281"/>
                    <a:pt x="421" y="234"/>
                  </a:cubicBezTo>
                  <a:cubicBezTo>
                    <a:pt x="374" y="234"/>
                    <a:pt x="374" y="141"/>
                    <a:pt x="374" y="141"/>
                  </a:cubicBezTo>
                  <a:cubicBezTo>
                    <a:pt x="327" y="94"/>
                    <a:pt x="281" y="47"/>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6"/>
            <p:cNvSpPr/>
            <p:nvPr/>
          </p:nvSpPr>
          <p:spPr>
            <a:xfrm>
              <a:off x="5088067" y="2700122"/>
              <a:ext cx="45038" cy="135335"/>
            </a:xfrm>
            <a:custGeom>
              <a:avLst/>
              <a:gdLst/>
              <a:ahLst/>
              <a:cxnLst/>
              <a:rect l="l" t="t" r="r" b="b"/>
              <a:pathLst>
                <a:path w="608" h="1827" extrusionOk="0">
                  <a:moveTo>
                    <a:pt x="187" y="1"/>
                  </a:moveTo>
                  <a:cubicBezTo>
                    <a:pt x="140" y="1"/>
                    <a:pt x="94" y="48"/>
                    <a:pt x="47" y="94"/>
                  </a:cubicBezTo>
                  <a:cubicBezTo>
                    <a:pt x="47" y="188"/>
                    <a:pt x="0" y="281"/>
                    <a:pt x="47" y="375"/>
                  </a:cubicBezTo>
                  <a:cubicBezTo>
                    <a:pt x="94" y="515"/>
                    <a:pt x="94" y="608"/>
                    <a:pt x="94" y="748"/>
                  </a:cubicBezTo>
                  <a:cubicBezTo>
                    <a:pt x="94" y="795"/>
                    <a:pt x="94" y="795"/>
                    <a:pt x="94" y="842"/>
                  </a:cubicBezTo>
                  <a:lnTo>
                    <a:pt x="187" y="1355"/>
                  </a:lnTo>
                  <a:cubicBezTo>
                    <a:pt x="187" y="1495"/>
                    <a:pt x="281" y="1636"/>
                    <a:pt x="327" y="1729"/>
                  </a:cubicBezTo>
                  <a:cubicBezTo>
                    <a:pt x="385" y="1787"/>
                    <a:pt x="461" y="1827"/>
                    <a:pt x="521" y="1827"/>
                  </a:cubicBezTo>
                  <a:cubicBezTo>
                    <a:pt x="558" y="1827"/>
                    <a:pt x="590" y="1811"/>
                    <a:pt x="607" y="1776"/>
                  </a:cubicBezTo>
                  <a:cubicBezTo>
                    <a:pt x="607" y="1729"/>
                    <a:pt x="607" y="1682"/>
                    <a:pt x="607" y="1636"/>
                  </a:cubicBezTo>
                  <a:lnTo>
                    <a:pt x="607" y="1355"/>
                  </a:lnTo>
                  <a:cubicBezTo>
                    <a:pt x="607" y="1215"/>
                    <a:pt x="607" y="1122"/>
                    <a:pt x="607" y="982"/>
                  </a:cubicBezTo>
                  <a:cubicBezTo>
                    <a:pt x="607" y="795"/>
                    <a:pt x="514" y="608"/>
                    <a:pt x="514" y="468"/>
                  </a:cubicBezTo>
                  <a:cubicBezTo>
                    <a:pt x="514" y="375"/>
                    <a:pt x="467" y="328"/>
                    <a:pt x="467" y="281"/>
                  </a:cubicBezTo>
                  <a:cubicBezTo>
                    <a:pt x="467" y="234"/>
                    <a:pt x="467" y="234"/>
                    <a:pt x="467" y="188"/>
                  </a:cubicBezTo>
                  <a:cubicBezTo>
                    <a:pt x="374" y="188"/>
                    <a:pt x="374" y="94"/>
                    <a:pt x="374" y="48"/>
                  </a:cubicBezTo>
                  <a:cubicBezTo>
                    <a:pt x="374" y="24"/>
                    <a:pt x="339" y="24"/>
                    <a:pt x="298" y="24"/>
                  </a:cubicBezTo>
                  <a:cubicBezTo>
                    <a:pt x="257" y="24"/>
                    <a:pt x="211" y="24"/>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6"/>
            <p:cNvSpPr/>
            <p:nvPr/>
          </p:nvSpPr>
          <p:spPr>
            <a:xfrm>
              <a:off x="4970435" y="2828125"/>
              <a:ext cx="41556" cy="122594"/>
            </a:xfrm>
            <a:custGeom>
              <a:avLst/>
              <a:gdLst/>
              <a:ahLst/>
              <a:cxnLst/>
              <a:rect l="l" t="t" r="r" b="b"/>
              <a:pathLst>
                <a:path w="561" h="1655" extrusionOk="0">
                  <a:moveTo>
                    <a:pt x="187" y="1"/>
                  </a:moveTo>
                  <a:cubicBezTo>
                    <a:pt x="141" y="48"/>
                    <a:pt x="94" y="48"/>
                    <a:pt x="47" y="141"/>
                  </a:cubicBezTo>
                  <a:cubicBezTo>
                    <a:pt x="47" y="188"/>
                    <a:pt x="1" y="234"/>
                    <a:pt x="1" y="281"/>
                  </a:cubicBezTo>
                  <a:cubicBezTo>
                    <a:pt x="1" y="281"/>
                    <a:pt x="1" y="328"/>
                    <a:pt x="1" y="375"/>
                  </a:cubicBezTo>
                  <a:lnTo>
                    <a:pt x="1" y="701"/>
                  </a:lnTo>
                  <a:cubicBezTo>
                    <a:pt x="1" y="795"/>
                    <a:pt x="1" y="888"/>
                    <a:pt x="1" y="982"/>
                  </a:cubicBezTo>
                  <a:lnTo>
                    <a:pt x="1" y="1309"/>
                  </a:lnTo>
                  <a:cubicBezTo>
                    <a:pt x="1" y="1402"/>
                    <a:pt x="47" y="1495"/>
                    <a:pt x="141" y="1589"/>
                  </a:cubicBezTo>
                  <a:cubicBezTo>
                    <a:pt x="174" y="1622"/>
                    <a:pt x="253" y="1655"/>
                    <a:pt x="330" y="1655"/>
                  </a:cubicBezTo>
                  <a:cubicBezTo>
                    <a:pt x="362" y="1655"/>
                    <a:pt x="393" y="1649"/>
                    <a:pt x="421" y="1636"/>
                  </a:cubicBezTo>
                  <a:cubicBezTo>
                    <a:pt x="514" y="1589"/>
                    <a:pt x="561" y="1542"/>
                    <a:pt x="561" y="1449"/>
                  </a:cubicBezTo>
                  <a:cubicBezTo>
                    <a:pt x="561" y="1449"/>
                    <a:pt x="514" y="1355"/>
                    <a:pt x="514" y="1309"/>
                  </a:cubicBezTo>
                  <a:cubicBezTo>
                    <a:pt x="468" y="1168"/>
                    <a:pt x="468" y="1028"/>
                    <a:pt x="514" y="888"/>
                  </a:cubicBezTo>
                  <a:lnTo>
                    <a:pt x="514" y="842"/>
                  </a:lnTo>
                  <a:lnTo>
                    <a:pt x="514" y="468"/>
                  </a:lnTo>
                  <a:cubicBezTo>
                    <a:pt x="514" y="421"/>
                    <a:pt x="514" y="421"/>
                    <a:pt x="514" y="375"/>
                  </a:cubicBezTo>
                  <a:lnTo>
                    <a:pt x="468" y="234"/>
                  </a:lnTo>
                  <a:cubicBezTo>
                    <a:pt x="421" y="94"/>
                    <a:pt x="327"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6"/>
            <p:cNvSpPr/>
            <p:nvPr/>
          </p:nvSpPr>
          <p:spPr>
            <a:xfrm>
              <a:off x="5198737" y="2603305"/>
              <a:ext cx="58890" cy="93483"/>
            </a:xfrm>
            <a:custGeom>
              <a:avLst/>
              <a:gdLst/>
              <a:ahLst/>
              <a:cxnLst/>
              <a:rect l="l" t="t" r="r" b="b"/>
              <a:pathLst>
                <a:path w="795" h="1262" extrusionOk="0">
                  <a:moveTo>
                    <a:pt x="1" y="0"/>
                  </a:moveTo>
                  <a:lnTo>
                    <a:pt x="48" y="234"/>
                  </a:lnTo>
                  <a:cubicBezTo>
                    <a:pt x="94" y="327"/>
                    <a:pt x="94" y="421"/>
                    <a:pt x="141" y="514"/>
                  </a:cubicBezTo>
                  <a:cubicBezTo>
                    <a:pt x="141" y="561"/>
                    <a:pt x="141" y="607"/>
                    <a:pt x="141" y="654"/>
                  </a:cubicBezTo>
                  <a:cubicBezTo>
                    <a:pt x="234" y="748"/>
                    <a:pt x="234" y="888"/>
                    <a:pt x="328" y="981"/>
                  </a:cubicBezTo>
                  <a:cubicBezTo>
                    <a:pt x="421" y="1121"/>
                    <a:pt x="421" y="1121"/>
                    <a:pt x="468" y="1168"/>
                  </a:cubicBezTo>
                  <a:cubicBezTo>
                    <a:pt x="515" y="1215"/>
                    <a:pt x="561" y="1261"/>
                    <a:pt x="608" y="1261"/>
                  </a:cubicBezTo>
                  <a:lnTo>
                    <a:pt x="795" y="1215"/>
                  </a:lnTo>
                  <a:cubicBezTo>
                    <a:pt x="795" y="1121"/>
                    <a:pt x="795" y="1074"/>
                    <a:pt x="748" y="1028"/>
                  </a:cubicBezTo>
                  <a:cubicBezTo>
                    <a:pt x="748" y="981"/>
                    <a:pt x="701" y="888"/>
                    <a:pt x="655" y="841"/>
                  </a:cubicBezTo>
                  <a:cubicBezTo>
                    <a:pt x="655" y="748"/>
                    <a:pt x="655" y="607"/>
                    <a:pt x="561" y="514"/>
                  </a:cubicBezTo>
                  <a:cubicBezTo>
                    <a:pt x="561" y="514"/>
                    <a:pt x="561" y="514"/>
                    <a:pt x="561" y="467"/>
                  </a:cubicBezTo>
                  <a:cubicBezTo>
                    <a:pt x="561" y="467"/>
                    <a:pt x="561" y="421"/>
                    <a:pt x="561" y="421"/>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6"/>
            <p:cNvSpPr/>
            <p:nvPr/>
          </p:nvSpPr>
          <p:spPr>
            <a:xfrm>
              <a:off x="5029251" y="2516784"/>
              <a:ext cx="100372" cy="41630"/>
            </a:xfrm>
            <a:custGeom>
              <a:avLst/>
              <a:gdLst/>
              <a:ahLst/>
              <a:cxnLst/>
              <a:rect l="l" t="t" r="r" b="b"/>
              <a:pathLst>
                <a:path w="1355" h="562" extrusionOk="0">
                  <a:moveTo>
                    <a:pt x="187" y="1"/>
                  </a:moveTo>
                  <a:cubicBezTo>
                    <a:pt x="141" y="48"/>
                    <a:pt x="94" y="48"/>
                    <a:pt x="47" y="94"/>
                  </a:cubicBezTo>
                  <a:lnTo>
                    <a:pt x="0" y="188"/>
                  </a:lnTo>
                  <a:lnTo>
                    <a:pt x="141" y="328"/>
                  </a:lnTo>
                  <a:cubicBezTo>
                    <a:pt x="187" y="374"/>
                    <a:pt x="234" y="421"/>
                    <a:pt x="281" y="421"/>
                  </a:cubicBezTo>
                  <a:lnTo>
                    <a:pt x="561" y="468"/>
                  </a:lnTo>
                  <a:lnTo>
                    <a:pt x="748" y="468"/>
                  </a:lnTo>
                  <a:cubicBezTo>
                    <a:pt x="794" y="468"/>
                    <a:pt x="1028" y="561"/>
                    <a:pt x="1075" y="561"/>
                  </a:cubicBezTo>
                  <a:cubicBezTo>
                    <a:pt x="1098" y="538"/>
                    <a:pt x="1133" y="538"/>
                    <a:pt x="1168" y="538"/>
                  </a:cubicBezTo>
                  <a:cubicBezTo>
                    <a:pt x="1203" y="538"/>
                    <a:pt x="1238" y="538"/>
                    <a:pt x="1261" y="515"/>
                  </a:cubicBezTo>
                  <a:lnTo>
                    <a:pt x="1355" y="515"/>
                  </a:lnTo>
                  <a:lnTo>
                    <a:pt x="701" y="48"/>
                  </a:lnTo>
                  <a:lnTo>
                    <a:pt x="608" y="48"/>
                  </a:lnTo>
                  <a:cubicBezTo>
                    <a:pt x="561" y="48"/>
                    <a:pt x="467" y="1"/>
                    <a:pt x="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6"/>
            <p:cNvSpPr/>
            <p:nvPr/>
          </p:nvSpPr>
          <p:spPr>
            <a:xfrm>
              <a:off x="4627981" y="2907756"/>
              <a:ext cx="65779" cy="56964"/>
            </a:xfrm>
            <a:custGeom>
              <a:avLst/>
              <a:gdLst/>
              <a:ahLst/>
              <a:cxnLst/>
              <a:rect l="l" t="t" r="r" b="b"/>
              <a:pathLst>
                <a:path w="888" h="769" extrusionOk="0">
                  <a:moveTo>
                    <a:pt x="0" y="0"/>
                  </a:moveTo>
                  <a:lnTo>
                    <a:pt x="374" y="747"/>
                  </a:lnTo>
                  <a:lnTo>
                    <a:pt x="467" y="747"/>
                  </a:lnTo>
                  <a:cubicBezTo>
                    <a:pt x="483" y="763"/>
                    <a:pt x="493" y="768"/>
                    <a:pt x="503" y="768"/>
                  </a:cubicBezTo>
                  <a:cubicBezTo>
                    <a:pt x="524" y="768"/>
                    <a:pt x="545" y="747"/>
                    <a:pt x="607" y="747"/>
                  </a:cubicBezTo>
                  <a:cubicBezTo>
                    <a:pt x="623" y="763"/>
                    <a:pt x="643" y="768"/>
                    <a:pt x="666" y="768"/>
                  </a:cubicBezTo>
                  <a:cubicBezTo>
                    <a:pt x="711" y="768"/>
                    <a:pt x="763" y="747"/>
                    <a:pt x="794" y="747"/>
                  </a:cubicBezTo>
                  <a:cubicBezTo>
                    <a:pt x="887" y="747"/>
                    <a:pt x="887" y="607"/>
                    <a:pt x="794" y="514"/>
                  </a:cubicBezTo>
                  <a:cubicBezTo>
                    <a:pt x="747" y="490"/>
                    <a:pt x="736" y="490"/>
                    <a:pt x="736" y="490"/>
                  </a:cubicBezTo>
                  <a:cubicBezTo>
                    <a:pt x="736" y="490"/>
                    <a:pt x="747" y="490"/>
                    <a:pt x="747" y="467"/>
                  </a:cubicBezTo>
                  <a:cubicBezTo>
                    <a:pt x="747" y="467"/>
                    <a:pt x="654" y="420"/>
                    <a:pt x="607" y="374"/>
                  </a:cubicBezTo>
                  <a:cubicBezTo>
                    <a:pt x="560" y="327"/>
                    <a:pt x="514" y="280"/>
                    <a:pt x="467" y="280"/>
                  </a:cubicBezTo>
                  <a:cubicBezTo>
                    <a:pt x="420" y="280"/>
                    <a:pt x="374" y="187"/>
                    <a:pt x="280" y="140"/>
                  </a:cubicBezTo>
                  <a:cubicBezTo>
                    <a:pt x="187" y="93"/>
                    <a:pt x="93" y="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6"/>
            <p:cNvSpPr/>
            <p:nvPr/>
          </p:nvSpPr>
          <p:spPr>
            <a:xfrm>
              <a:off x="4749021" y="2980351"/>
              <a:ext cx="52001" cy="117705"/>
            </a:xfrm>
            <a:custGeom>
              <a:avLst/>
              <a:gdLst/>
              <a:ahLst/>
              <a:cxnLst/>
              <a:rect l="l" t="t" r="r" b="b"/>
              <a:pathLst>
                <a:path w="702" h="1589" extrusionOk="0">
                  <a:moveTo>
                    <a:pt x="468" y="1"/>
                  </a:moveTo>
                  <a:lnTo>
                    <a:pt x="328" y="48"/>
                  </a:lnTo>
                  <a:cubicBezTo>
                    <a:pt x="281" y="48"/>
                    <a:pt x="234" y="94"/>
                    <a:pt x="234" y="141"/>
                  </a:cubicBezTo>
                  <a:cubicBezTo>
                    <a:pt x="234" y="188"/>
                    <a:pt x="187" y="188"/>
                    <a:pt x="187" y="188"/>
                  </a:cubicBezTo>
                  <a:cubicBezTo>
                    <a:pt x="187" y="328"/>
                    <a:pt x="187" y="468"/>
                    <a:pt x="141" y="561"/>
                  </a:cubicBezTo>
                  <a:cubicBezTo>
                    <a:pt x="141" y="701"/>
                    <a:pt x="141" y="795"/>
                    <a:pt x="94" y="888"/>
                  </a:cubicBezTo>
                  <a:cubicBezTo>
                    <a:pt x="47" y="1028"/>
                    <a:pt x="47" y="1122"/>
                    <a:pt x="1" y="1215"/>
                  </a:cubicBezTo>
                  <a:cubicBezTo>
                    <a:pt x="1" y="1308"/>
                    <a:pt x="47" y="1308"/>
                    <a:pt x="47" y="1402"/>
                  </a:cubicBezTo>
                  <a:cubicBezTo>
                    <a:pt x="47" y="1495"/>
                    <a:pt x="141" y="1589"/>
                    <a:pt x="281" y="1589"/>
                  </a:cubicBezTo>
                  <a:cubicBezTo>
                    <a:pt x="328" y="1589"/>
                    <a:pt x="421" y="1495"/>
                    <a:pt x="468" y="1402"/>
                  </a:cubicBezTo>
                  <a:cubicBezTo>
                    <a:pt x="468" y="1308"/>
                    <a:pt x="468" y="1122"/>
                    <a:pt x="561" y="1028"/>
                  </a:cubicBezTo>
                  <a:cubicBezTo>
                    <a:pt x="561" y="841"/>
                    <a:pt x="608" y="701"/>
                    <a:pt x="654" y="561"/>
                  </a:cubicBezTo>
                  <a:cubicBezTo>
                    <a:pt x="654" y="515"/>
                    <a:pt x="654" y="421"/>
                    <a:pt x="701" y="328"/>
                  </a:cubicBezTo>
                  <a:cubicBezTo>
                    <a:pt x="701" y="281"/>
                    <a:pt x="701" y="234"/>
                    <a:pt x="701" y="188"/>
                  </a:cubicBezTo>
                  <a:cubicBezTo>
                    <a:pt x="654" y="141"/>
                    <a:pt x="608" y="48"/>
                    <a:pt x="514" y="48"/>
                  </a:cubicBezTo>
                  <a:lnTo>
                    <a:pt x="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5036140" y="2772790"/>
              <a:ext cx="38149" cy="121187"/>
            </a:xfrm>
            <a:custGeom>
              <a:avLst/>
              <a:gdLst/>
              <a:ahLst/>
              <a:cxnLst/>
              <a:rect l="l" t="t" r="r" b="b"/>
              <a:pathLst>
                <a:path w="515" h="1636" extrusionOk="0">
                  <a:moveTo>
                    <a:pt x="188" y="1"/>
                  </a:moveTo>
                  <a:cubicBezTo>
                    <a:pt x="141" y="1"/>
                    <a:pt x="94" y="47"/>
                    <a:pt x="48" y="47"/>
                  </a:cubicBezTo>
                  <a:cubicBezTo>
                    <a:pt x="1" y="94"/>
                    <a:pt x="1" y="94"/>
                    <a:pt x="1" y="141"/>
                  </a:cubicBezTo>
                  <a:cubicBezTo>
                    <a:pt x="1" y="188"/>
                    <a:pt x="1" y="234"/>
                    <a:pt x="1" y="328"/>
                  </a:cubicBezTo>
                  <a:cubicBezTo>
                    <a:pt x="1" y="328"/>
                    <a:pt x="1" y="374"/>
                    <a:pt x="1" y="421"/>
                  </a:cubicBezTo>
                  <a:lnTo>
                    <a:pt x="1" y="841"/>
                  </a:lnTo>
                  <a:cubicBezTo>
                    <a:pt x="1" y="981"/>
                    <a:pt x="48" y="1075"/>
                    <a:pt x="48" y="1215"/>
                  </a:cubicBezTo>
                  <a:lnTo>
                    <a:pt x="48" y="1262"/>
                  </a:lnTo>
                  <a:lnTo>
                    <a:pt x="141" y="1448"/>
                  </a:lnTo>
                  <a:cubicBezTo>
                    <a:pt x="141" y="1495"/>
                    <a:pt x="188" y="1542"/>
                    <a:pt x="234" y="1589"/>
                  </a:cubicBezTo>
                  <a:lnTo>
                    <a:pt x="328" y="1589"/>
                  </a:lnTo>
                  <a:lnTo>
                    <a:pt x="421" y="1635"/>
                  </a:lnTo>
                  <a:cubicBezTo>
                    <a:pt x="421" y="1589"/>
                    <a:pt x="468" y="1589"/>
                    <a:pt x="468" y="1589"/>
                  </a:cubicBezTo>
                  <a:cubicBezTo>
                    <a:pt x="515" y="1495"/>
                    <a:pt x="515" y="1448"/>
                    <a:pt x="515" y="1402"/>
                  </a:cubicBezTo>
                  <a:cubicBezTo>
                    <a:pt x="515" y="1308"/>
                    <a:pt x="515" y="1262"/>
                    <a:pt x="515" y="1168"/>
                  </a:cubicBezTo>
                  <a:cubicBezTo>
                    <a:pt x="515" y="1168"/>
                    <a:pt x="468" y="1122"/>
                    <a:pt x="468" y="1122"/>
                  </a:cubicBezTo>
                  <a:cubicBezTo>
                    <a:pt x="468" y="981"/>
                    <a:pt x="468" y="795"/>
                    <a:pt x="468" y="608"/>
                  </a:cubicBezTo>
                  <a:cubicBezTo>
                    <a:pt x="468" y="561"/>
                    <a:pt x="468" y="561"/>
                    <a:pt x="421" y="514"/>
                  </a:cubicBezTo>
                  <a:cubicBezTo>
                    <a:pt x="374" y="468"/>
                    <a:pt x="421" y="468"/>
                    <a:pt x="421" y="421"/>
                  </a:cubicBezTo>
                  <a:lnTo>
                    <a:pt x="421" y="328"/>
                  </a:lnTo>
                  <a:cubicBezTo>
                    <a:pt x="421" y="234"/>
                    <a:pt x="421" y="188"/>
                    <a:pt x="374" y="141"/>
                  </a:cubicBezTo>
                  <a:cubicBezTo>
                    <a:pt x="328" y="94"/>
                    <a:pt x="281" y="47"/>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6"/>
            <p:cNvSpPr/>
            <p:nvPr/>
          </p:nvSpPr>
          <p:spPr>
            <a:xfrm>
              <a:off x="4991176" y="2575600"/>
              <a:ext cx="114224" cy="38149"/>
            </a:xfrm>
            <a:custGeom>
              <a:avLst/>
              <a:gdLst/>
              <a:ahLst/>
              <a:cxnLst/>
              <a:rect l="l" t="t" r="r" b="b"/>
              <a:pathLst>
                <a:path w="1542" h="515" extrusionOk="0">
                  <a:moveTo>
                    <a:pt x="234" y="1"/>
                  </a:moveTo>
                  <a:cubicBezTo>
                    <a:pt x="188" y="1"/>
                    <a:pt x="141" y="47"/>
                    <a:pt x="94" y="47"/>
                  </a:cubicBezTo>
                  <a:cubicBezTo>
                    <a:pt x="47" y="47"/>
                    <a:pt x="1" y="47"/>
                    <a:pt x="1" y="94"/>
                  </a:cubicBezTo>
                  <a:cubicBezTo>
                    <a:pt x="1" y="141"/>
                    <a:pt x="1" y="141"/>
                    <a:pt x="1" y="141"/>
                  </a:cubicBezTo>
                  <a:lnTo>
                    <a:pt x="1" y="281"/>
                  </a:lnTo>
                  <a:cubicBezTo>
                    <a:pt x="94" y="374"/>
                    <a:pt x="188" y="421"/>
                    <a:pt x="281" y="421"/>
                  </a:cubicBezTo>
                  <a:cubicBezTo>
                    <a:pt x="421" y="468"/>
                    <a:pt x="514" y="514"/>
                    <a:pt x="655" y="514"/>
                  </a:cubicBezTo>
                  <a:lnTo>
                    <a:pt x="935" y="514"/>
                  </a:lnTo>
                  <a:lnTo>
                    <a:pt x="1355" y="468"/>
                  </a:lnTo>
                  <a:cubicBezTo>
                    <a:pt x="1448" y="468"/>
                    <a:pt x="1495" y="421"/>
                    <a:pt x="1542" y="374"/>
                  </a:cubicBezTo>
                  <a:cubicBezTo>
                    <a:pt x="1542" y="328"/>
                    <a:pt x="1542" y="328"/>
                    <a:pt x="1542" y="328"/>
                  </a:cubicBezTo>
                  <a:cubicBezTo>
                    <a:pt x="1542" y="281"/>
                    <a:pt x="1495" y="234"/>
                    <a:pt x="1495" y="188"/>
                  </a:cubicBezTo>
                  <a:cubicBezTo>
                    <a:pt x="1495" y="94"/>
                    <a:pt x="1448" y="94"/>
                    <a:pt x="1355" y="94"/>
                  </a:cubicBezTo>
                  <a:lnTo>
                    <a:pt x="701" y="94"/>
                  </a:lnTo>
                  <a:cubicBezTo>
                    <a:pt x="608" y="94"/>
                    <a:pt x="514" y="94"/>
                    <a:pt x="421" y="47"/>
                  </a:cubicBez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6"/>
            <p:cNvSpPr/>
            <p:nvPr/>
          </p:nvSpPr>
          <p:spPr>
            <a:xfrm>
              <a:off x="4835542" y="2932794"/>
              <a:ext cx="38075" cy="119927"/>
            </a:xfrm>
            <a:custGeom>
              <a:avLst/>
              <a:gdLst/>
              <a:ahLst/>
              <a:cxnLst/>
              <a:rect l="l" t="t" r="r" b="b"/>
              <a:pathLst>
                <a:path w="514" h="1619" extrusionOk="0">
                  <a:moveTo>
                    <a:pt x="280" y="1"/>
                  </a:moveTo>
                  <a:cubicBezTo>
                    <a:pt x="245" y="1"/>
                    <a:pt x="210" y="12"/>
                    <a:pt x="187" y="36"/>
                  </a:cubicBezTo>
                  <a:cubicBezTo>
                    <a:pt x="47" y="36"/>
                    <a:pt x="0" y="176"/>
                    <a:pt x="0" y="269"/>
                  </a:cubicBezTo>
                  <a:cubicBezTo>
                    <a:pt x="0" y="363"/>
                    <a:pt x="0" y="409"/>
                    <a:pt x="0" y="456"/>
                  </a:cubicBezTo>
                  <a:lnTo>
                    <a:pt x="0" y="783"/>
                  </a:lnTo>
                  <a:lnTo>
                    <a:pt x="0" y="1250"/>
                  </a:lnTo>
                  <a:lnTo>
                    <a:pt x="0" y="1390"/>
                  </a:lnTo>
                  <a:cubicBezTo>
                    <a:pt x="0" y="1390"/>
                    <a:pt x="0" y="1437"/>
                    <a:pt x="47" y="1437"/>
                  </a:cubicBezTo>
                  <a:cubicBezTo>
                    <a:pt x="47" y="1483"/>
                    <a:pt x="94" y="1530"/>
                    <a:pt x="187" y="1577"/>
                  </a:cubicBezTo>
                  <a:cubicBezTo>
                    <a:pt x="187" y="1577"/>
                    <a:pt x="208" y="1618"/>
                    <a:pt x="235" y="1618"/>
                  </a:cubicBezTo>
                  <a:cubicBezTo>
                    <a:pt x="249" y="1618"/>
                    <a:pt x="265" y="1608"/>
                    <a:pt x="280" y="1577"/>
                  </a:cubicBezTo>
                  <a:cubicBezTo>
                    <a:pt x="327" y="1530"/>
                    <a:pt x="374" y="1530"/>
                    <a:pt x="374" y="1483"/>
                  </a:cubicBezTo>
                  <a:cubicBezTo>
                    <a:pt x="327" y="1343"/>
                    <a:pt x="374" y="1250"/>
                    <a:pt x="420" y="1110"/>
                  </a:cubicBezTo>
                  <a:cubicBezTo>
                    <a:pt x="467" y="1063"/>
                    <a:pt x="467" y="970"/>
                    <a:pt x="514" y="876"/>
                  </a:cubicBezTo>
                  <a:lnTo>
                    <a:pt x="514" y="783"/>
                  </a:lnTo>
                  <a:cubicBezTo>
                    <a:pt x="514" y="736"/>
                    <a:pt x="514" y="643"/>
                    <a:pt x="514" y="596"/>
                  </a:cubicBezTo>
                  <a:cubicBezTo>
                    <a:pt x="514" y="596"/>
                    <a:pt x="514" y="549"/>
                    <a:pt x="514" y="549"/>
                  </a:cubicBezTo>
                  <a:cubicBezTo>
                    <a:pt x="514" y="456"/>
                    <a:pt x="514" y="409"/>
                    <a:pt x="514" y="316"/>
                  </a:cubicBezTo>
                  <a:lnTo>
                    <a:pt x="514" y="269"/>
                  </a:lnTo>
                  <a:cubicBezTo>
                    <a:pt x="514" y="176"/>
                    <a:pt x="467" y="82"/>
                    <a:pt x="374" y="36"/>
                  </a:cubicBezTo>
                  <a:cubicBezTo>
                    <a:pt x="350" y="12"/>
                    <a:pt x="315" y="1"/>
                    <a:pt x="2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6"/>
            <p:cNvSpPr/>
            <p:nvPr/>
          </p:nvSpPr>
          <p:spPr>
            <a:xfrm>
              <a:off x="5077697" y="2451079"/>
              <a:ext cx="128076" cy="36223"/>
            </a:xfrm>
            <a:custGeom>
              <a:avLst/>
              <a:gdLst/>
              <a:ahLst/>
              <a:cxnLst/>
              <a:rect l="l" t="t" r="r" b="b"/>
              <a:pathLst>
                <a:path w="1729" h="489" extrusionOk="0">
                  <a:moveTo>
                    <a:pt x="1541" y="0"/>
                  </a:moveTo>
                  <a:cubicBezTo>
                    <a:pt x="1448" y="47"/>
                    <a:pt x="1401" y="94"/>
                    <a:pt x="1308" y="94"/>
                  </a:cubicBezTo>
                  <a:lnTo>
                    <a:pt x="654" y="94"/>
                  </a:lnTo>
                  <a:cubicBezTo>
                    <a:pt x="607" y="117"/>
                    <a:pt x="561" y="129"/>
                    <a:pt x="514" y="129"/>
                  </a:cubicBezTo>
                  <a:cubicBezTo>
                    <a:pt x="467" y="129"/>
                    <a:pt x="421" y="117"/>
                    <a:pt x="374" y="94"/>
                  </a:cubicBezTo>
                  <a:cubicBezTo>
                    <a:pt x="351" y="71"/>
                    <a:pt x="315" y="59"/>
                    <a:pt x="280" y="59"/>
                  </a:cubicBezTo>
                  <a:cubicBezTo>
                    <a:pt x="245" y="59"/>
                    <a:pt x="210" y="71"/>
                    <a:pt x="187" y="94"/>
                  </a:cubicBezTo>
                  <a:lnTo>
                    <a:pt x="140" y="94"/>
                  </a:lnTo>
                  <a:cubicBezTo>
                    <a:pt x="94" y="94"/>
                    <a:pt x="47" y="94"/>
                    <a:pt x="0" y="141"/>
                  </a:cubicBezTo>
                  <a:cubicBezTo>
                    <a:pt x="0" y="187"/>
                    <a:pt x="0" y="187"/>
                    <a:pt x="0" y="234"/>
                  </a:cubicBezTo>
                  <a:cubicBezTo>
                    <a:pt x="0" y="281"/>
                    <a:pt x="47" y="327"/>
                    <a:pt x="94" y="374"/>
                  </a:cubicBezTo>
                  <a:lnTo>
                    <a:pt x="140" y="421"/>
                  </a:lnTo>
                  <a:cubicBezTo>
                    <a:pt x="187" y="467"/>
                    <a:pt x="234" y="467"/>
                    <a:pt x="327" y="467"/>
                  </a:cubicBezTo>
                  <a:lnTo>
                    <a:pt x="1074" y="467"/>
                  </a:lnTo>
                  <a:cubicBezTo>
                    <a:pt x="1137" y="467"/>
                    <a:pt x="1199" y="488"/>
                    <a:pt x="1261" y="488"/>
                  </a:cubicBezTo>
                  <a:cubicBezTo>
                    <a:pt x="1292" y="488"/>
                    <a:pt x="1323" y="483"/>
                    <a:pt x="1355" y="467"/>
                  </a:cubicBezTo>
                  <a:cubicBezTo>
                    <a:pt x="1401" y="467"/>
                    <a:pt x="1448" y="467"/>
                    <a:pt x="1495" y="421"/>
                  </a:cubicBezTo>
                  <a:cubicBezTo>
                    <a:pt x="1588" y="421"/>
                    <a:pt x="1635" y="421"/>
                    <a:pt x="1682" y="374"/>
                  </a:cubicBezTo>
                  <a:cubicBezTo>
                    <a:pt x="1682" y="327"/>
                    <a:pt x="1728" y="281"/>
                    <a:pt x="1728" y="187"/>
                  </a:cubicBezTo>
                  <a:cubicBezTo>
                    <a:pt x="1728" y="187"/>
                    <a:pt x="1682" y="141"/>
                    <a:pt x="1682" y="94"/>
                  </a:cubicBezTo>
                  <a:cubicBezTo>
                    <a:pt x="1635" y="47"/>
                    <a:pt x="1635" y="47"/>
                    <a:pt x="1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5184885" y="2565230"/>
              <a:ext cx="52001" cy="62371"/>
            </a:xfrm>
            <a:custGeom>
              <a:avLst/>
              <a:gdLst/>
              <a:ahLst/>
              <a:cxnLst/>
              <a:rect l="l" t="t" r="r" b="b"/>
              <a:pathLst>
                <a:path w="702" h="842" extrusionOk="0">
                  <a:moveTo>
                    <a:pt x="281" y="1"/>
                  </a:moveTo>
                  <a:lnTo>
                    <a:pt x="188" y="47"/>
                  </a:lnTo>
                  <a:lnTo>
                    <a:pt x="94" y="47"/>
                  </a:lnTo>
                  <a:cubicBezTo>
                    <a:pt x="94" y="47"/>
                    <a:pt x="48" y="94"/>
                    <a:pt x="1" y="141"/>
                  </a:cubicBezTo>
                  <a:cubicBezTo>
                    <a:pt x="48" y="187"/>
                    <a:pt x="48" y="234"/>
                    <a:pt x="48" y="281"/>
                  </a:cubicBezTo>
                  <a:cubicBezTo>
                    <a:pt x="48" y="328"/>
                    <a:pt x="94" y="421"/>
                    <a:pt x="141" y="468"/>
                  </a:cubicBezTo>
                  <a:lnTo>
                    <a:pt x="702" y="841"/>
                  </a:lnTo>
                  <a:cubicBezTo>
                    <a:pt x="702" y="748"/>
                    <a:pt x="561" y="608"/>
                    <a:pt x="561" y="514"/>
                  </a:cubicBezTo>
                  <a:cubicBezTo>
                    <a:pt x="561" y="468"/>
                    <a:pt x="561" y="421"/>
                    <a:pt x="561" y="421"/>
                  </a:cubicBezTo>
                  <a:lnTo>
                    <a:pt x="561" y="374"/>
                  </a:lnTo>
                  <a:cubicBezTo>
                    <a:pt x="561" y="328"/>
                    <a:pt x="515" y="234"/>
                    <a:pt x="515" y="187"/>
                  </a:cubicBezTo>
                  <a:lnTo>
                    <a:pt x="468" y="187"/>
                  </a:lnTo>
                  <a:lnTo>
                    <a:pt x="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6"/>
            <p:cNvSpPr/>
            <p:nvPr/>
          </p:nvSpPr>
          <p:spPr>
            <a:xfrm>
              <a:off x="5077697" y="2518710"/>
              <a:ext cx="79631" cy="39704"/>
            </a:xfrm>
            <a:custGeom>
              <a:avLst/>
              <a:gdLst/>
              <a:ahLst/>
              <a:cxnLst/>
              <a:rect l="l" t="t" r="r" b="b"/>
              <a:pathLst>
                <a:path w="1075" h="536" extrusionOk="0">
                  <a:moveTo>
                    <a:pt x="0" y="68"/>
                  </a:moveTo>
                  <a:lnTo>
                    <a:pt x="0" y="68"/>
                  </a:lnTo>
                  <a:cubicBezTo>
                    <a:pt x="4" y="72"/>
                    <a:pt x="8" y="75"/>
                    <a:pt x="12" y="77"/>
                  </a:cubicBezTo>
                  <a:lnTo>
                    <a:pt x="12" y="77"/>
                  </a:lnTo>
                  <a:lnTo>
                    <a:pt x="0" y="68"/>
                  </a:lnTo>
                  <a:close/>
                  <a:moveTo>
                    <a:pt x="946" y="1"/>
                  </a:moveTo>
                  <a:cubicBezTo>
                    <a:pt x="929" y="1"/>
                    <a:pt x="919" y="22"/>
                    <a:pt x="888" y="22"/>
                  </a:cubicBezTo>
                  <a:lnTo>
                    <a:pt x="234" y="22"/>
                  </a:lnTo>
                  <a:cubicBezTo>
                    <a:pt x="159" y="22"/>
                    <a:pt x="84" y="81"/>
                    <a:pt x="34" y="81"/>
                  </a:cubicBezTo>
                  <a:cubicBezTo>
                    <a:pt x="26" y="81"/>
                    <a:pt x="19" y="80"/>
                    <a:pt x="12" y="77"/>
                  </a:cubicBezTo>
                  <a:lnTo>
                    <a:pt x="12" y="77"/>
                  </a:lnTo>
                  <a:lnTo>
                    <a:pt x="654" y="535"/>
                  </a:lnTo>
                  <a:cubicBezTo>
                    <a:pt x="747" y="489"/>
                    <a:pt x="747" y="395"/>
                    <a:pt x="841" y="395"/>
                  </a:cubicBezTo>
                  <a:cubicBezTo>
                    <a:pt x="888" y="395"/>
                    <a:pt x="934" y="348"/>
                    <a:pt x="981" y="302"/>
                  </a:cubicBezTo>
                  <a:cubicBezTo>
                    <a:pt x="1074" y="302"/>
                    <a:pt x="1074" y="208"/>
                    <a:pt x="1074" y="162"/>
                  </a:cubicBezTo>
                  <a:cubicBezTo>
                    <a:pt x="1028" y="115"/>
                    <a:pt x="981" y="68"/>
                    <a:pt x="981" y="22"/>
                  </a:cubicBezTo>
                  <a:cubicBezTo>
                    <a:pt x="965" y="6"/>
                    <a:pt x="955"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392;p56">
            <a:extLst>
              <a:ext uri="{FF2B5EF4-FFF2-40B4-BE49-F238E27FC236}">
                <a16:creationId xmlns:a16="http://schemas.microsoft.com/office/drawing/2014/main" id="{013A0294-024E-449D-8CE3-4E093CDDA33B}"/>
              </a:ext>
            </a:extLst>
          </p:cNvPr>
          <p:cNvGrpSpPr/>
          <p:nvPr/>
        </p:nvGrpSpPr>
        <p:grpSpPr>
          <a:xfrm>
            <a:off x="302684" y="3325062"/>
            <a:ext cx="1293506" cy="1011986"/>
            <a:chOff x="3237277" y="1281348"/>
            <a:chExt cx="3155002" cy="2862925"/>
          </a:xfrm>
        </p:grpSpPr>
        <p:sp>
          <p:nvSpPr>
            <p:cNvPr id="41" name="Google Shape;1393;p56">
              <a:extLst>
                <a:ext uri="{FF2B5EF4-FFF2-40B4-BE49-F238E27FC236}">
                  <a16:creationId xmlns:a16="http://schemas.microsoft.com/office/drawing/2014/main" id="{36ED4E1F-5DAB-47FF-B760-2556F643DAA5}"/>
                </a:ext>
              </a:extLst>
            </p:cNvPr>
            <p:cNvSpPr/>
            <p:nvPr/>
          </p:nvSpPr>
          <p:spPr>
            <a:xfrm>
              <a:off x="3237277" y="1281348"/>
              <a:ext cx="3155002" cy="2862925"/>
            </a:xfrm>
            <a:custGeom>
              <a:avLst/>
              <a:gdLst/>
              <a:ahLst/>
              <a:cxnLst/>
              <a:rect l="l" t="t" r="r" b="b"/>
              <a:pathLst>
                <a:path w="42592" h="38649" extrusionOk="0">
                  <a:moveTo>
                    <a:pt x="12077" y="1"/>
                  </a:moveTo>
                  <a:cubicBezTo>
                    <a:pt x="9210" y="1"/>
                    <a:pt x="7285" y="1828"/>
                    <a:pt x="7285" y="1828"/>
                  </a:cubicBezTo>
                  <a:cubicBezTo>
                    <a:pt x="0" y="7338"/>
                    <a:pt x="8220" y="15184"/>
                    <a:pt x="8220" y="15184"/>
                  </a:cubicBezTo>
                  <a:lnTo>
                    <a:pt x="25966" y="35173"/>
                  </a:lnTo>
                  <a:cubicBezTo>
                    <a:pt x="28337" y="37770"/>
                    <a:pt x="30497" y="38648"/>
                    <a:pt x="32336" y="38648"/>
                  </a:cubicBezTo>
                  <a:cubicBezTo>
                    <a:pt x="36184" y="38648"/>
                    <a:pt x="38622" y="34799"/>
                    <a:pt x="38622" y="34799"/>
                  </a:cubicBezTo>
                  <a:cubicBezTo>
                    <a:pt x="42592" y="31203"/>
                    <a:pt x="36848" y="24431"/>
                    <a:pt x="36848" y="24431"/>
                  </a:cubicBezTo>
                  <a:lnTo>
                    <a:pt x="19054" y="3836"/>
                  </a:lnTo>
                  <a:cubicBezTo>
                    <a:pt x="16495" y="875"/>
                    <a:pt x="14061" y="1"/>
                    <a:pt x="120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4;p56">
              <a:extLst>
                <a:ext uri="{FF2B5EF4-FFF2-40B4-BE49-F238E27FC236}">
                  <a16:creationId xmlns:a16="http://schemas.microsoft.com/office/drawing/2014/main" id="{3F29A851-820F-47D8-9F32-082A6DC8F8E2}"/>
                </a:ext>
              </a:extLst>
            </p:cNvPr>
            <p:cNvSpPr/>
            <p:nvPr/>
          </p:nvSpPr>
          <p:spPr>
            <a:xfrm>
              <a:off x="4088263" y="1928697"/>
              <a:ext cx="1577575" cy="1553353"/>
            </a:xfrm>
            <a:custGeom>
              <a:avLst/>
              <a:gdLst/>
              <a:ahLst/>
              <a:cxnLst/>
              <a:rect l="l" t="t" r="r" b="b"/>
              <a:pathLst>
                <a:path w="21297" h="20970" extrusionOk="0">
                  <a:moveTo>
                    <a:pt x="11863" y="1"/>
                  </a:moveTo>
                  <a:cubicBezTo>
                    <a:pt x="7967" y="6864"/>
                    <a:pt x="158" y="10135"/>
                    <a:pt x="3" y="10135"/>
                  </a:cubicBezTo>
                  <a:cubicBezTo>
                    <a:pt x="2" y="10135"/>
                    <a:pt x="1" y="10135"/>
                    <a:pt x="1" y="10135"/>
                  </a:cubicBezTo>
                  <a:lnTo>
                    <a:pt x="1" y="10135"/>
                  </a:lnTo>
                  <a:lnTo>
                    <a:pt x="9668" y="20970"/>
                  </a:lnTo>
                  <a:cubicBezTo>
                    <a:pt x="19895" y="19942"/>
                    <a:pt x="21297" y="10975"/>
                    <a:pt x="21297" y="10975"/>
                  </a:cubicBezTo>
                  <a:lnTo>
                    <a:pt x="118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95;p56">
              <a:extLst>
                <a:ext uri="{FF2B5EF4-FFF2-40B4-BE49-F238E27FC236}">
                  <a16:creationId xmlns:a16="http://schemas.microsoft.com/office/drawing/2014/main" id="{255A0944-18DF-4ECB-BE04-6E169DAE09A5}"/>
                </a:ext>
              </a:extLst>
            </p:cNvPr>
            <p:cNvSpPr/>
            <p:nvPr/>
          </p:nvSpPr>
          <p:spPr>
            <a:xfrm>
              <a:off x="4306194" y="2174332"/>
              <a:ext cx="1127866" cy="1079421"/>
            </a:xfrm>
            <a:custGeom>
              <a:avLst/>
              <a:gdLst/>
              <a:ahLst/>
              <a:cxnLst/>
              <a:rect l="l" t="t" r="r" b="b"/>
              <a:pathLst>
                <a:path w="15226" h="14572" extrusionOk="0">
                  <a:moveTo>
                    <a:pt x="11816" y="0"/>
                  </a:moveTo>
                  <a:cubicBezTo>
                    <a:pt x="7146" y="9107"/>
                    <a:pt x="1" y="10135"/>
                    <a:pt x="1" y="10135"/>
                  </a:cubicBezTo>
                  <a:lnTo>
                    <a:pt x="3924" y="14571"/>
                  </a:lnTo>
                  <a:cubicBezTo>
                    <a:pt x="13638" y="11162"/>
                    <a:pt x="15226" y="4017"/>
                    <a:pt x="15226" y="4017"/>
                  </a:cubicBezTo>
                  <a:lnTo>
                    <a:pt x="11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96;p56">
              <a:extLst>
                <a:ext uri="{FF2B5EF4-FFF2-40B4-BE49-F238E27FC236}">
                  <a16:creationId xmlns:a16="http://schemas.microsoft.com/office/drawing/2014/main" id="{513B16FA-F9DC-471D-8EE5-C3A222C4DB9E}"/>
                </a:ext>
              </a:extLst>
            </p:cNvPr>
            <p:cNvSpPr/>
            <p:nvPr/>
          </p:nvSpPr>
          <p:spPr>
            <a:xfrm>
              <a:off x="4603758" y="3035759"/>
              <a:ext cx="48445" cy="131483"/>
            </a:xfrm>
            <a:custGeom>
              <a:avLst/>
              <a:gdLst/>
              <a:ahLst/>
              <a:cxnLst/>
              <a:rect l="l" t="t" r="r" b="b"/>
              <a:pathLst>
                <a:path w="654" h="1775" extrusionOk="0">
                  <a:moveTo>
                    <a:pt x="280" y="0"/>
                  </a:moveTo>
                  <a:cubicBezTo>
                    <a:pt x="234" y="93"/>
                    <a:pt x="140" y="140"/>
                    <a:pt x="140" y="234"/>
                  </a:cubicBezTo>
                  <a:cubicBezTo>
                    <a:pt x="140" y="374"/>
                    <a:pt x="94" y="374"/>
                    <a:pt x="94" y="420"/>
                  </a:cubicBezTo>
                  <a:cubicBezTo>
                    <a:pt x="94" y="467"/>
                    <a:pt x="94" y="467"/>
                    <a:pt x="94" y="514"/>
                  </a:cubicBezTo>
                  <a:lnTo>
                    <a:pt x="94" y="560"/>
                  </a:lnTo>
                  <a:cubicBezTo>
                    <a:pt x="94" y="560"/>
                    <a:pt x="94" y="607"/>
                    <a:pt x="94" y="607"/>
                  </a:cubicBezTo>
                  <a:cubicBezTo>
                    <a:pt x="47" y="701"/>
                    <a:pt x="47" y="794"/>
                    <a:pt x="47" y="887"/>
                  </a:cubicBezTo>
                  <a:lnTo>
                    <a:pt x="47" y="1027"/>
                  </a:lnTo>
                  <a:cubicBezTo>
                    <a:pt x="47" y="1074"/>
                    <a:pt x="47" y="1121"/>
                    <a:pt x="47" y="1168"/>
                  </a:cubicBezTo>
                  <a:lnTo>
                    <a:pt x="0" y="1401"/>
                  </a:lnTo>
                  <a:cubicBezTo>
                    <a:pt x="47" y="1494"/>
                    <a:pt x="47" y="1541"/>
                    <a:pt x="0" y="1635"/>
                  </a:cubicBezTo>
                  <a:lnTo>
                    <a:pt x="47" y="1635"/>
                  </a:lnTo>
                  <a:cubicBezTo>
                    <a:pt x="47" y="1635"/>
                    <a:pt x="47" y="1681"/>
                    <a:pt x="94" y="1681"/>
                  </a:cubicBezTo>
                  <a:cubicBezTo>
                    <a:pt x="94" y="1681"/>
                    <a:pt x="94" y="1728"/>
                    <a:pt x="140" y="1728"/>
                  </a:cubicBezTo>
                  <a:cubicBezTo>
                    <a:pt x="187" y="1775"/>
                    <a:pt x="234" y="1775"/>
                    <a:pt x="280" y="1775"/>
                  </a:cubicBezTo>
                  <a:cubicBezTo>
                    <a:pt x="374" y="1775"/>
                    <a:pt x="420" y="1775"/>
                    <a:pt x="420" y="1635"/>
                  </a:cubicBezTo>
                  <a:cubicBezTo>
                    <a:pt x="374" y="1588"/>
                    <a:pt x="420" y="1541"/>
                    <a:pt x="420" y="1494"/>
                  </a:cubicBezTo>
                  <a:cubicBezTo>
                    <a:pt x="420" y="1448"/>
                    <a:pt x="420" y="1401"/>
                    <a:pt x="420" y="1354"/>
                  </a:cubicBezTo>
                  <a:cubicBezTo>
                    <a:pt x="420" y="1261"/>
                    <a:pt x="467" y="1121"/>
                    <a:pt x="467" y="1027"/>
                  </a:cubicBezTo>
                  <a:cubicBezTo>
                    <a:pt x="467" y="981"/>
                    <a:pt x="514" y="934"/>
                    <a:pt x="514" y="887"/>
                  </a:cubicBezTo>
                  <a:cubicBezTo>
                    <a:pt x="514" y="841"/>
                    <a:pt x="514" y="794"/>
                    <a:pt x="561" y="794"/>
                  </a:cubicBezTo>
                  <a:cubicBezTo>
                    <a:pt x="561" y="654"/>
                    <a:pt x="561" y="560"/>
                    <a:pt x="607" y="467"/>
                  </a:cubicBezTo>
                  <a:cubicBezTo>
                    <a:pt x="607" y="420"/>
                    <a:pt x="654" y="327"/>
                    <a:pt x="607" y="234"/>
                  </a:cubicBezTo>
                  <a:lnTo>
                    <a:pt x="467" y="47"/>
                  </a:lnTo>
                  <a:lnTo>
                    <a:pt x="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97;p56">
              <a:extLst>
                <a:ext uri="{FF2B5EF4-FFF2-40B4-BE49-F238E27FC236}">
                  <a16:creationId xmlns:a16="http://schemas.microsoft.com/office/drawing/2014/main" id="{5F2FDC1C-B913-4569-9F84-DECCBA53157C}"/>
                </a:ext>
              </a:extLst>
            </p:cNvPr>
            <p:cNvSpPr/>
            <p:nvPr/>
          </p:nvSpPr>
          <p:spPr>
            <a:xfrm>
              <a:off x="4683316" y="3028796"/>
              <a:ext cx="41556" cy="114224"/>
            </a:xfrm>
            <a:custGeom>
              <a:avLst/>
              <a:gdLst/>
              <a:ahLst/>
              <a:cxnLst/>
              <a:rect l="l" t="t" r="r" b="b"/>
              <a:pathLst>
                <a:path w="561" h="1542" extrusionOk="0">
                  <a:moveTo>
                    <a:pt x="94" y="1"/>
                  </a:moveTo>
                  <a:cubicBezTo>
                    <a:pt x="94" y="47"/>
                    <a:pt x="94" y="94"/>
                    <a:pt x="94" y="141"/>
                  </a:cubicBezTo>
                  <a:cubicBezTo>
                    <a:pt x="47" y="141"/>
                    <a:pt x="0" y="187"/>
                    <a:pt x="47" y="281"/>
                  </a:cubicBezTo>
                  <a:lnTo>
                    <a:pt x="47" y="328"/>
                  </a:lnTo>
                  <a:cubicBezTo>
                    <a:pt x="47" y="328"/>
                    <a:pt x="0" y="374"/>
                    <a:pt x="47" y="421"/>
                  </a:cubicBezTo>
                  <a:cubicBezTo>
                    <a:pt x="47" y="468"/>
                    <a:pt x="47" y="514"/>
                    <a:pt x="47" y="561"/>
                  </a:cubicBezTo>
                  <a:cubicBezTo>
                    <a:pt x="47" y="561"/>
                    <a:pt x="47" y="608"/>
                    <a:pt x="47" y="608"/>
                  </a:cubicBezTo>
                  <a:lnTo>
                    <a:pt x="47" y="701"/>
                  </a:lnTo>
                  <a:lnTo>
                    <a:pt x="47" y="795"/>
                  </a:lnTo>
                  <a:cubicBezTo>
                    <a:pt x="47" y="888"/>
                    <a:pt x="0" y="981"/>
                    <a:pt x="0" y="1075"/>
                  </a:cubicBezTo>
                  <a:lnTo>
                    <a:pt x="0" y="1121"/>
                  </a:lnTo>
                  <a:lnTo>
                    <a:pt x="0" y="1262"/>
                  </a:lnTo>
                  <a:cubicBezTo>
                    <a:pt x="0" y="1355"/>
                    <a:pt x="47" y="1402"/>
                    <a:pt x="94" y="1402"/>
                  </a:cubicBezTo>
                  <a:cubicBezTo>
                    <a:pt x="140" y="1448"/>
                    <a:pt x="187" y="1448"/>
                    <a:pt x="187" y="1495"/>
                  </a:cubicBezTo>
                  <a:cubicBezTo>
                    <a:pt x="234" y="1495"/>
                    <a:pt x="280" y="1542"/>
                    <a:pt x="327" y="1542"/>
                  </a:cubicBezTo>
                  <a:lnTo>
                    <a:pt x="374" y="1448"/>
                  </a:lnTo>
                  <a:cubicBezTo>
                    <a:pt x="374" y="1402"/>
                    <a:pt x="421" y="1308"/>
                    <a:pt x="421" y="1262"/>
                  </a:cubicBezTo>
                  <a:cubicBezTo>
                    <a:pt x="421" y="1168"/>
                    <a:pt x="421" y="1028"/>
                    <a:pt x="467" y="935"/>
                  </a:cubicBezTo>
                  <a:cubicBezTo>
                    <a:pt x="467" y="935"/>
                    <a:pt x="467" y="888"/>
                    <a:pt x="467" y="888"/>
                  </a:cubicBezTo>
                  <a:cubicBezTo>
                    <a:pt x="467" y="795"/>
                    <a:pt x="514" y="795"/>
                    <a:pt x="561" y="701"/>
                  </a:cubicBezTo>
                  <a:lnTo>
                    <a:pt x="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98;p56">
              <a:extLst>
                <a:ext uri="{FF2B5EF4-FFF2-40B4-BE49-F238E27FC236}">
                  <a16:creationId xmlns:a16="http://schemas.microsoft.com/office/drawing/2014/main" id="{DF9DE75D-3DAA-4F59-97EA-5F71FCDC2CB1}"/>
                </a:ext>
              </a:extLst>
            </p:cNvPr>
            <p:cNvSpPr/>
            <p:nvPr/>
          </p:nvSpPr>
          <p:spPr>
            <a:xfrm>
              <a:off x="4503385" y="2928498"/>
              <a:ext cx="110816" cy="76149"/>
            </a:xfrm>
            <a:custGeom>
              <a:avLst/>
              <a:gdLst/>
              <a:ahLst/>
              <a:cxnLst/>
              <a:rect l="l" t="t" r="r" b="b"/>
              <a:pathLst>
                <a:path w="1496" h="1028" extrusionOk="0">
                  <a:moveTo>
                    <a:pt x="141" y="0"/>
                  </a:moveTo>
                  <a:cubicBezTo>
                    <a:pt x="141" y="0"/>
                    <a:pt x="94" y="0"/>
                    <a:pt x="94" y="47"/>
                  </a:cubicBezTo>
                  <a:lnTo>
                    <a:pt x="47" y="47"/>
                  </a:lnTo>
                  <a:cubicBezTo>
                    <a:pt x="1" y="140"/>
                    <a:pt x="1" y="234"/>
                    <a:pt x="47" y="327"/>
                  </a:cubicBezTo>
                  <a:cubicBezTo>
                    <a:pt x="47" y="374"/>
                    <a:pt x="47" y="374"/>
                    <a:pt x="94" y="374"/>
                  </a:cubicBezTo>
                  <a:cubicBezTo>
                    <a:pt x="94" y="421"/>
                    <a:pt x="141" y="421"/>
                    <a:pt x="141" y="467"/>
                  </a:cubicBezTo>
                  <a:cubicBezTo>
                    <a:pt x="234" y="467"/>
                    <a:pt x="328" y="561"/>
                    <a:pt x="421" y="607"/>
                  </a:cubicBezTo>
                  <a:cubicBezTo>
                    <a:pt x="468" y="654"/>
                    <a:pt x="561" y="701"/>
                    <a:pt x="608" y="748"/>
                  </a:cubicBezTo>
                  <a:cubicBezTo>
                    <a:pt x="655" y="748"/>
                    <a:pt x="701" y="794"/>
                    <a:pt x="748" y="794"/>
                  </a:cubicBezTo>
                  <a:cubicBezTo>
                    <a:pt x="841" y="794"/>
                    <a:pt x="795" y="794"/>
                    <a:pt x="841" y="841"/>
                  </a:cubicBezTo>
                  <a:cubicBezTo>
                    <a:pt x="888" y="841"/>
                    <a:pt x="982" y="888"/>
                    <a:pt x="1028" y="934"/>
                  </a:cubicBezTo>
                  <a:cubicBezTo>
                    <a:pt x="1028" y="934"/>
                    <a:pt x="1075" y="981"/>
                    <a:pt x="1075" y="981"/>
                  </a:cubicBezTo>
                  <a:cubicBezTo>
                    <a:pt x="1122" y="981"/>
                    <a:pt x="1168" y="981"/>
                    <a:pt x="1215" y="1028"/>
                  </a:cubicBezTo>
                  <a:lnTo>
                    <a:pt x="1402" y="981"/>
                  </a:lnTo>
                  <a:cubicBezTo>
                    <a:pt x="1449" y="981"/>
                    <a:pt x="1449" y="888"/>
                    <a:pt x="1495" y="841"/>
                  </a:cubicBezTo>
                  <a:cubicBezTo>
                    <a:pt x="1495" y="794"/>
                    <a:pt x="1495" y="748"/>
                    <a:pt x="1495" y="701"/>
                  </a:cubicBezTo>
                  <a:cubicBezTo>
                    <a:pt x="1449" y="654"/>
                    <a:pt x="1402" y="607"/>
                    <a:pt x="1355" y="561"/>
                  </a:cubicBezTo>
                  <a:lnTo>
                    <a:pt x="1308" y="561"/>
                  </a:lnTo>
                  <a:cubicBezTo>
                    <a:pt x="1215" y="514"/>
                    <a:pt x="1075" y="467"/>
                    <a:pt x="982" y="421"/>
                  </a:cubicBezTo>
                  <a:cubicBezTo>
                    <a:pt x="888" y="374"/>
                    <a:pt x="748" y="374"/>
                    <a:pt x="701" y="281"/>
                  </a:cubicBezTo>
                  <a:cubicBezTo>
                    <a:pt x="655" y="281"/>
                    <a:pt x="608" y="234"/>
                    <a:pt x="608" y="234"/>
                  </a:cubicBezTo>
                  <a:cubicBezTo>
                    <a:pt x="561" y="187"/>
                    <a:pt x="561" y="187"/>
                    <a:pt x="515" y="187"/>
                  </a:cubicBezTo>
                  <a:cubicBezTo>
                    <a:pt x="421" y="140"/>
                    <a:pt x="374" y="140"/>
                    <a:pt x="328" y="94"/>
                  </a:cubicBezTo>
                  <a:cubicBezTo>
                    <a:pt x="281" y="47"/>
                    <a:pt x="188"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99;p56">
              <a:extLst>
                <a:ext uri="{FF2B5EF4-FFF2-40B4-BE49-F238E27FC236}">
                  <a16:creationId xmlns:a16="http://schemas.microsoft.com/office/drawing/2014/main" id="{D3CC2FDC-781A-4C1F-9BC9-5E79EC213E78}"/>
                </a:ext>
              </a:extLst>
            </p:cNvPr>
            <p:cNvSpPr/>
            <p:nvPr/>
          </p:nvSpPr>
          <p:spPr>
            <a:xfrm>
              <a:off x="4579535" y="2893904"/>
              <a:ext cx="79631" cy="65779"/>
            </a:xfrm>
            <a:custGeom>
              <a:avLst/>
              <a:gdLst/>
              <a:ahLst/>
              <a:cxnLst/>
              <a:rect l="l" t="t" r="r" b="b"/>
              <a:pathLst>
                <a:path w="1075" h="888" extrusionOk="0">
                  <a:moveTo>
                    <a:pt x="94" y="0"/>
                  </a:moveTo>
                  <a:cubicBezTo>
                    <a:pt x="47" y="0"/>
                    <a:pt x="0" y="47"/>
                    <a:pt x="0" y="94"/>
                  </a:cubicBezTo>
                  <a:cubicBezTo>
                    <a:pt x="0" y="140"/>
                    <a:pt x="0" y="187"/>
                    <a:pt x="0" y="234"/>
                  </a:cubicBezTo>
                  <a:cubicBezTo>
                    <a:pt x="0" y="280"/>
                    <a:pt x="47" y="327"/>
                    <a:pt x="47" y="327"/>
                  </a:cubicBezTo>
                  <a:cubicBezTo>
                    <a:pt x="140" y="374"/>
                    <a:pt x="140" y="421"/>
                    <a:pt x="187" y="467"/>
                  </a:cubicBezTo>
                  <a:cubicBezTo>
                    <a:pt x="280" y="514"/>
                    <a:pt x="374" y="607"/>
                    <a:pt x="467" y="654"/>
                  </a:cubicBezTo>
                  <a:cubicBezTo>
                    <a:pt x="467" y="701"/>
                    <a:pt x="561" y="701"/>
                    <a:pt x="607" y="701"/>
                  </a:cubicBezTo>
                  <a:cubicBezTo>
                    <a:pt x="654" y="701"/>
                    <a:pt x="747" y="748"/>
                    <a:pt x="794" y="794"/>
                  </a:cubicBezTo>
                  <a:cubicBezTo>
                    <a:pt x="794" y="841"/>
                    <a:pt x="841" y="841"/>
                    <a:pt x="888" y="841"/>
                  </a:cubicBezTo>
                  <a:cubicBezTo>
                    <a:pt x="911" y="864"/>
                    <a:pt x="934" y="864"/>
                    <a:pt x="963" y="864"/>
                  </a:cubicBezTo>
                  <a:cubicBezTo>
                    <a:pt x="993" y="864"/>
                    <a:pt x="1028" y="864"/>
                    <a:pt x="1074" y="888"/>
                  </a:cubicBezTo>
                  <a:lnTo>
                    <a:pt x="701" y="187"/>
                  </a:lnTo>
                  <a:cubicBezTo>
                    <a:pt x="654" y="140"/>
                    <a:pt x="607" y="140"/>
                    <a:pt x="561" y="140"/>
                  </a:cubicBezTo>
                  <a:cubicBezTo>
                    <a:pt x="467" y="94"/>
                    <a:pt x="421" y="140"/>
                    <a:pt x="374" y="47"/>
                  </a:cubicBezTo>
                  <a:cubicBezTo>
                    <a:pt x="327" y="0"/>
                    <a:pt x="280" y="0"/>
                    <a:pt x="1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00;p56">
              <a:extLst>
                <a:ext uri="{FF2B5EF4-FFF2-40B4-BE49-F238E27FC236}">
                  <a16:creationId xmlns:a16="http://schemas.microsoft.com/office/drawing/2014/main" id="{A8042011-E37C-49E2-B06F-C5F340143685}"/>
                </a:ext>
              </a:extLst>
            </p:cNvPr>
            <p:cNvSpPr/>
            <p:nvPr/>
          </p:nvSpPr>
          <p:spPr>
            <a:xfrm>
              <a:off x="4932360" y="2624046"/>
              <a:ext cx="128076" cy="45038"/>
            </a:xfrm>
            <a:custGeom>
              <a:avLst/>
              <a:gdLst/>
              <a:ahLst/>
              <a:cxnLst/>
              <a:rect l="l" t="t" r="r" b="b"/>
              <a:pathLst>
                <a:path w="1729" h="608" extrusionOk="0">
                  <a:moveTo>
                    <a:pt x="94" y="1"/>
                  </a:moveTo>
                  <a:cubicBezTo>
                    <a:pt x="94" y="1"/>
                    <a:pt x="1" y="47"/>
                    <a:pt x="1" y="141"/>
                  </a:cubicBezTo>
                  <a:lnTo>
                    <a:pt x="1" y="234"/>
                  </a:lnTo>
                  <a:cubicBezTo>
                    <a:pt x="1" y="234"/>
                    <a:pt x="1" y="234"/>
                    <a:pt x="47" y="281"/>
                  </a:cubicBezTo>
                  <a:cubicBezTo>
                    <a:pt x="47" y="281"/>
                    <a:pt x="47" y="327"/>
                    <a:pt x="94" y="327"/>
                  </a:cubicBezTo>
                  <a:cubicBezTo>
                    <a:pt x="141" y="421"/>
                    <a:pt x="281" y="468"/>
                    <a:pt x="421" y="468"/>
                  </a:cubicBezTo>
                  <a:lnTo>
                    <a:pt x="468" y="561"/>
                  </a:lnTo>
                  <a:cubicBezTo>
                    <a:pt x="561" y="561"/>
                    <a:pt x="655" y="608"/>
                    <a:pt x="748" y="608"/>
                  </a:cubicBezTo>
                  <a:cubicBezTo>
                    <a:pt x="771" y="584"/>
                    <a:pt x="795" y="573"/>
                    <a:pt x="818" y="573"/>
                  </a:cubicBezTo>
                  <a:cubicBezTo>
                    <a:pt x="841" y="573"/>
                    <a:pt x="865" y="584"/>
                    <a:pt x="888" y="608"/>
                  </a:cubicBezTo>
                  <a:lnTo>
                    <a:pt x="1449" y="608"/>
                  </a:lnTo>
                  <a:lnTo>
                    <a:pt x="1682" y="514"/>
                  </a:lnTo>
                  <a:cubicBezTo>
                    <a:pt x="1729" y="514"/>
                    <a:pt x="1729" y="514"/>
                    <a:pt x="1682" y="468"/>
                  </a:cubicBezTo>
                  <a:lnTo>
                    <a:pt x="1635" y="234"/>
                  </a:lnTo>
                  <a:cubicBezTo>
                    <a:pt x="1555" y="234"/>
                    <a:pt x="1510" y="131"/>
                    <a:pt x="1439" y="131"/>
                  </a:cubicBezTo>
                  <a:cubicBezTo>
                    <a:pt x="1428" y="131"/>
                    <a:pt x="1415" y="134"/>
                    <a:pt x="1402" y="141"/>
                  </a:cubicBezTo>
                  <a:lnTo>
                    <a:pt x="982" y="141"/>
                  </a:lnTo>
                  <a:cubicBezTo>
                    <a:pt x="935" y="141"/>
                    <a:pt x="888" y="141"/>
                    <a:pt x="841" y="94"/>
                  </a:cubicBezTo>
                  <a:lnTo>
                    <a:pt x="561" y="94"/>
                  </a:lnTo>
                  <a:cubicBezTo>
                    <a:pt x="468" y="47"/>
                    <a:pt x="374" y="47"/>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1;p56">
              <a:extLst>
                <a:ext uri="{FF2B5EF4-FFF2-40B4-BE49-F238E27FC236}">
                  <a16:creationId xmlns:a16="http://schemas.microsoft.com/office/drawing/2014/main" id="{D04247B0-580B-4AE8-9536-DB9E4049D222}"/>
                </a:ext>
              </a:extLst>
            </p:cNvPr>
            <p:cNvSpPr/>
            <p:nvPr/>
          </p:nvSpPr>
          <p:spPr>
            <a:xfrm>
              <a:off x="4835542" y="2740123"/>
              <a:ext cx="117631" cy="56964"/>
            </a:xfrm>
            <a:custGeom>
              <a:avLst/>
              <a:gdLst/>
              <a:ahLst/>
              <a:cxnLst/>
              <a:rect l="l" t="t" r="r" b="b"/>
              <a:pathLst>
                <a:path w="1588" h="769" extrusionOk="0">
                  <a:moveTo>
                    <a:pt x="152" y="1"/>
                  </a:moveTo>
                  <a:cubicBezTo>
                    <a:pt x="130" y="1"/>
                    <a:pt x="109" y="6"/>
                    <a:pt x="94" y="21"/>
                  </a:cubicBezTo>
                  <a:cubicBezTo>
                    <a:pt x="47" y="68"/>
                    <a:pt x="0" y="68"/>
                    <a:pt x="0" y="115"/>
                  </a:cubicBezTo>
                  <a:cubicBezTo>
                    <a:pt x="0" y="162"/>
                    <a:pt x="0" y="208"/>
                    <a:pt x="0" y="208"/>
                  </a:cubicBezTo>
                  <a:lnTo>
                    <a:pt x="0" y="302"/>
                  </a:lnTo>
                  <a:cubicBezTo>
                    <a:pt x="0" y="348"/>
                    <a:pt x="140" y="442"/>
                    <a:pt x="234" y="488"/>
                  </a:cubicBezTo>
                  <a:cubicBezTo>
                    <a:pt x="280" y="535"/>
                    <a:pt x="315" y="535"/>
                    <a:pt x="345" y="535"/>
                  </a:cubicBezTo>
                  <a:cubicBezTo>
                    <a:pt x="374" y="535"/>
                    <a:pt x="397" y="535"/>
                    <a:pt x="420" y="582"/>
                  </a:cubicBezTo>
                  <a:cubicBezTo>
                    <a:pt x="436" y="597"/>
                    <a:pt x="452" y="603"/>
                    <a:pt x="469" y="603"/>
                  </a:cubicBezTo>
                  <a:cubicBezTo>
                    <a:pt x="503" y="603"/>
                    <a:pt x="545" y="582"/>
                    <a:pt x="607" y="582"/>
                  </a:cubicBezTo>
                  <a:cubicBezTo>
                    <a:pt x="654" y="629"/>
                    <a:pt x="747" y="675"/>
                    <a:pt x="794" y="722"/>
                  </a:cubicBezTo>
                  <a:lnTo>
                    <a:pt x="887" y="722"/>
                  </a:lnTo>
                  <a:cubicBezTo>
                    <a:pt x="887" y="722"/>
                    <a:pt x="1028" y="722"/>
                    <a:pt x="1074" y="769"/>
                  </a:cubicBezTo>
                  <a:cubicBezTo>
                    <a:pt x="1090" y="753"/>
                    <a:pt x="1105" y="748"/>
                    <a:pt x="1121" y="748"/>
                  </a:cubicBezTo>
                  <a:cubicBezTo>
                    <a:pt x="1152" y="748"/>
                    <a:pt x="1183" y="769"/>
                    <a:pt x="1214" y="769"/>
                  </a:cubicBezTo>
                  <a:lnTo>
                    <a:pt x="1448" y="769"/>
                  </a:lnTo>
                  <a:cubicBezTo>
                    <a:pt x="1448" y="769"/>
                    <a:pt x="1448" y="722"/>
                    <a:pt x="1448" y="722"/>
                  </a:cubicBezTo>
                  <a:cubicBezTo>
                    <a:pt x="1495" y="722"/>
                    <a:pt x="1541" y="675"/>
                    <a:pt x="1541" y="629"/>
                  </a:cubicBezTo>
                  <a:cubicBezTo>
                    <a:pt x="1541" y="629"/>
                    <a:pt x="1541" y="582"/>
                    <a:pt x="1541" y="535"/>
                  </a:cubicBezTo>
                  <a:cubicBezTo>
                    <a:pt x="1588" y="488"/>
                    <a:pt x="1588" y="442"/>
                    <a:pt x="1541" y="395"/>
                  </a:cubicBezTo>
                  <a:cubicBezTo>
                    <a:pt x="1473" y="327"/>
                    <a:pt x="1405" y="283"/>
                    <a:pt x="1336" y="283"/>
                  </a:cubicBezTo>
                  <a:cubicBezTo>
                    <a:pt x="1311" y="283"/>
                    <a:pt x="1286" y="289"/>
                    <a:pt x="1261" y="302"/>
                  </a:cubicBezTo>
                  <a:lnTo>
                    <a:pt x="1214" y="302"/>
                  </a:lnTo>
                  <a:cubicBezTo>
                    <a:pt x="1121" y="255"/>
                    <a:pt x="981" y="255"/>
                    <a:pt x="841" y="208"/>
                  </a:cubicBezTo>
                  <a:cubicBezTo>
                    <a:pt x="841" y="208"/>
                    <a:pt x="794" y="208"/>
                    <a:pt x="794" y="162"/>
                  </a:cubicBezTo>
                  <a:lnTo>
                    <a:pt x="420" y="115"/>
                  </a:lnTo>
                  <a:cubicBezTo>
                    <a:pt x="374" y="115"/>
                    <a:pt x="327" y="21"/>
                    <a:pt x="280" y="21"/>
                  </a:cubicBezTo>
                  <a:cubicBezTo>
                    <a:pt x="249" y="21"/>
                    <a:pt x="197" y="1"/>
                    <a:pt x="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2;p56">
              <a:extLst>
                <a:ext uri="{FF2B5EF4-FFF2-40B4-BE49-F238E27FC236}">
                  <a16:creationId xmlns:a16="http://schemas.microsoft.com/office/drawing/2014/main" id="{BD19FDC7-BCE5-4A96-9C04-229A29FDA9F1}"/>
                </a:ext>
              </a:extLst>
            </p:cNvPr>
            <p:cNvSpPr/>
            <p:nvPr/>
          </p:nvSpPr>
          <p:spPr>
            <a:xfrm>
              <a:off x="4704057" y="2829014"/>
              <a:ext cx="134965" cy="71853"/>
            </a:xfrm>
            <a:custGeom>
              <a:avLst/>
              <a:gdLst/>
              <a:ahLst/>
              <a:cxnLst/>
              <a:rect l="l" t="t" r="r" b="b"/>
              <a:pathLst>
                <a:path w="1822" h="970" extrusionOk="0">
                  <a:moveTo>
                    <a:pt x="141" y="1"/>
                  </a:moveTo>
                  <a:cubicBezTo>
                    <a:pt x="106" y="1"/>
                    <a:pt x="71" y="12"/>
                    <a:pt x="47" y="36"/>
                  </a:cubicBezTo>
                  <a:lnTo>
                    <a:pt x="0" y="82"/>
                  </a:lnTo>
                  <a:cubicBezTo>
                    <a:pt x="0" y="82"/>
                    <a:pt x="47" y="129"/>
                    <a:pt x="0" y="176"/>
                  </a:cubicBezTo>
                  <a:cubicBezTo>
                    <a:pt x="0" y="176"/>
                    <a:pt x="0" y="222"/>
                    <a:pt x="0" y="222"/>
                  </a:cubicBezTo>
                  <a:cubicBezTo>
                    <a:pt x="47" y="269"/>
                    <a:pt x="47" y="316"/>
                    <a:pt x="94" y="363"/>
                  </a:cubicBezTo>
                  <a:cubicBezTo>
                    <a:pt x="187" y="456"/>
                    <a:pt x="281" y="503"/>
                    <a:pt x="421" y="549"/>
                  </a:cubicBezTo>
                  <a:cubicBezTo>
                    <a:pt x="468" y="596"/>
                    <a:pt x="514" y="596"/>
                    <a:pt x="561" y="643"/>
                  </a:cubicBezTo>
                  <a:lnTo>
                    <a:pt x="654" y="643"/>
                  </a:lnTo>
                  <a:cubicBezTo>
                    <a:pt x="654" y="689"/>
                    <a:pt x="701" y="689"/>
                    <a:pt x="748" y="689"/>
                  </a:cubicBezTo>
                  <a:cubicBezTo>
                    <a:pt x="794" y="736"/>
                    <a:pt x="888" y="736"/>
                    <a:pt x="935" y="736"/>
                  </a:cubicBezTo>
                  <a:lnTo>
                    <a:pt x="1028" y="736"/>
                  </a:lnTo>
                  <a:cubicBezTo>
                    <a:pt x="1028" y="783"/>
                    <a:pt x="1028" y="783"/>
                    <a:pt x="1075" y="783"/>
                  </a:cubicBezTo>
                  <a:lnTo>
                    <a:pt x="1121" y="783"/>
                  </a:lnTo>
                  <a:cubicBezTo>
                    <a:pt x="1168" y="783"/>
                    <a:pt x="1168" y="830"/>
                    <a:pt x="1215" y="830"/>
                  </a:cubicBezTo>
                  <a:cubicBezTo>
                    <a:pt x="1215" y="830"/>
                    <a:pt x="1235" y="850"/>
                    <a:pt x="1249" y="850"/>
                  </a:cubicBezTo>
                  <a:cubicBezTo>
                    <a:pt x="1256" y="850"/>
                    <a:pt x="1261" y="845"/>
                    <a:pt x="1261" y="830"/>
                  </a:cubicBezTo>
                  <a:lnTo>
                    <a:pt x="1588" y="970"/>
                  </a:lnTo>
                  <a:cubicBezTo>
                    <a:pt x="1635" y="970"/>
                    <a:pt x="1728" y="970"/>
                    <a:pt x="1775" y="923"/>
                  </a:cubicBezTo>
                  <a:cubicBezTo>
                    <a:pt x="1822" y="876"/>
                    <a:pt x="1822" y="830"/>
                    <a:pt x="1822" y="783"/>
                  </a:cubicBezTo>
                  <a:cubicBezTo>
                    <a:pt x="1822" y="783"/>
                    <a:pt x="1822" y="736"/>
                    <a:pt x="1822" y="736"/>
                  </a:cubicBezTo>
                  <a:cubicBezTo>
                    <a:pt x="1822" y="643"/>
                    <a:pt x="1775" y="596"/>
                    <a:pt x="1728" y="549"/>
                  </a:cubicBezTo>
                  <a:cubicBezTo>
                    <a:pt x="1682" y="503"/>
                    <a:pt x="1682" y="503"/>
                    <a:pt x="1635" y="456"/>
                  </a:cubicBezTo>
                  <a:cubicBezTo>
                    <a:pt x="1588" y="409"/>
                    <a:pt x="1542" y="409"/>
                    <a:pt x="1495" y="409"/>
                  </a:cubicBezTo>
                  <a:lnTo>
                    <a:pt x="1448" y="409"/>
                  </a:lnTo>
                  <a:lnTo>
                    <a:pt x="1308" y="363"/>
                  </a:lnTo>
                  <a:lnTo>
                    <a:pt x="1215" y="363"/>
                  </a:lnTo>
                  <a:cubicBezTo>
                    <a:pt x="1121" y="316"/>
                    <a:pt x="1028" y="316"/>
                    <a:pt x="935" y="269"/>
                  </a:cubicBezTo>
                  <a:lnTo>
                    <a:pt x="468" y="129"/>
                  </a:lnTo>
                  <a:cubicBezTo>
                    <a:pt x="421" y="129"/>
                    <a:pt x="421" y="82"/>
                    <a:pt x="374" y="82"/>
                  </a:cubicBezTo>
                  <a:cubicBezTo>
                    <a:pt x="327" y="82"/>
                    <a:pt x="281" y="36"/>
                    <a:pt x="234" y="36"/>
                  </a:cubicBezTo>
                  <a:cubicBezTo>
                    <a:pt x="211" y="12"/>
                    <a:pt x="176"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3;p56">
              <a:extLst>
                <a:ext uri="{FF2B5EF4-FFF2-40B4-BE49-F238E27FC236}">
                  <a16:creationId xmlns:a16="http://schemas.microsoft.com/office/drawing/2014/main" id="{C273D9A0-3132-432A-84ED-A6581DEDB9A2}"/>
                </a:ext>
              </a:extLst>
            </p:cNvPr>
            <p:cNvSpPr/>
            <p:nvPr/>
          </p:nvSpPr>
          <p:spPr>
            <a:xfrm>
              <a:off x="4766355" y="2792198"/>
              <a:ext cx="138446" cy="60223"/>
            </a:xfrm>
            <a:custGeom>
              <a:avLst/>
              <a:gdLst/>
              <a:ahLst/>
              <a:cxnLst/>
              <a:rect l="l" t="t" r="r" b="b"/>
              <a:pathLst>
                <a:path w="1869" h="813" extrusionOk="0">
                  <a:moveTo>
                    <a:pt x="160" y="1"/>
                  </a:moveTo>
                  <a:cubicBezTo>
                    <a:pt x="97" y="1"/>
                    <a:pt x="47" y="44"/>
                    <a:pt x="47" y="112"/>
                  </a:cubicBezTo>
                  <a:cubicBezTo>
                    <a:pt x="0" y="206"/>
                    <a:pt x="47" y="299"/>
                    <a:pt x="140" y="393"/>
                  </a:cubicBezTo>
                  <a:cubicBezTo>
                    <a:pt x="234" y="393"/>
                    <a:pt x="327" y="393"/>
                    <a:pt x="420" y="439"/>
                  </a:cubicBezTo>
                  <a:cubicBezTo>
                    <a:pt x="467" y="439"/>
                    <a:pt x="467" y="439"/>
                    <a:pt x="514" y="486"/>
                  </a:cubicBezTo>
                  <a:lnTo>
                    <a:pt x="561" y="486"/>
                  </a:lnTo>
                  <a:cubicBezTo>
                    <a:pt x="654" y="486"/>
                    <a:pt x="747" y="533"/>
                    <a:pt x="841" y="579"/>
                  </a:cubicBezTo>
                  <a:lnTo>
                    <a:pt x="981" y="579"/>
                  </a:lnTo>
                  <a:cubicBezTo>
                    <a:pt x="1028" y="626"/>
                    <a:pt x="1074" y="626"/>
                    <a:pt x="1121" y="626"/>
                  </a:cubicBezTo>
                  <a:cubicBezTo>
                    <a:pt x="1214" y="673"/>
                    <a:pt x="1261" y="673"/>
                    <a:pt x="1354" y="719"/>
                  </a:cubicBezTo>
                  <a:cubicBezTo>
                    <a:pt x="1401" y="719"/>
                    <a:pt x="1448" y="719"/>
                    <a:pt x="1495" y="766"/>
                  </a:cubicBezTo>
                  <a:cubicBezTo>
                    <a:pt x="1541" y="766"/>
                    <a:pt x="1588" y="766"/>
                    <a:pt x="1635" y="813"/>
                  </a:cubicBezTo>
                  <a:lnTo>
                    <a:pt x="1775" y="813"/>
                  </a:lnTo>
                  <a:lnTo>
                    <a:pt x="1821" y="766"/>
                  </a:lnTo>
                  <a:cubicBezTo>
                    <a:pt x="1868" y="766"/>
                    <a:pt x="1868" y="719"/>
                    <a:pt x="1868" y="673"/>
                  </a:cubicBezTo>
                  <a:lnTo>
                    <a:pt x="1868" y="533"/>
                  </a:lnTo>
                  <a:cubicBezTo>
                    <a:pt x="1821" y="439"/>
                    <a:pt x="1728" y="393"/>
                    <a:pt x="1635" y="346"/>
                  </a:cubicBezTo>
                  <a:lnTo>
                    <a:pt x="1541" y="346"/>
                  </a:lnTo>
                  <a:cubicBezTo>
                    <a:pt x="1495" y="346"/>
                    <a:pt x="1401" y="346"/>
                    <a:pt x="1354" y="299"/>
                  </a:cubicBezTo>
                  <a:lnTo>
                    <a:pt x="1168" y="299"/>
                  </a:lnTo>
                  <a:cubicBezTo>
                    <a:pt x="1028" y="252"/>
                    <a:pt x="887" y="206"/>
                    <a:pt x="701" y="159"/>
                  </a:cubicBezTo>
                  <a:lnTo>
                    <a:pt x="654" y="159"/>
                  </a:lnTo>
                  <a:lnTo>
                    <a:pt x="607" y="112"/>
                  </a:lnTo>
                  <a:cubicBezTo>
                    <a:pt x="514" y="112"/>
                    <a:pt x="420" y="112"/>
                    <a:pt x="374" y="66"/>
                  </a:cubicBezTo>
                  <a:cubicBezTo>
                    <a:pt x="327" y="66"/>
                    <a:pt x="280" y="19"/>
                    <a:pt x="234" y="19"/>
                  </a:cubicBezTo>
                  <a:cubicBezTo>
                    <a:pt x="209" y="6"/>
                    <a:pt x="184"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4;p56">
              <a:extLst>
                <a:ext uri="{FF2B5EF4-FFF2-40B4-BE49-F238E27FC236}">
                  <a16:creationId xmlns:a16="http://schemas.microsoft.com/office/drawing/2014/main" id="{592E5FD6-4E23-4854-829C-435D07A1B3AA}"/>
                </a:ext>
              </a:extLst>
            </p:cNvPr>
            <p:cNvSpPr/>
            <p:nvPr/>
          </p:nvSpPr>
          <p:spPr>
            <a:xfrm>
              <a:off x="4890877" y="2688344"/>
              <a:ext cx="131557" cy="59482"/>
            </a:xfrm>
            <a:custGeom>
              <a:avLst/>
              <a:gdLst/>
              <a:ahLst/>
              <a:cxnLst/>
              <a:rect l="l" t="t" r="r" b="b"/>
              <a:pathLst>
                <a:path w="1776" h="803" extrusionOk="0">
                  <a:moveTo>
                    <a:pt x="123" y="1"/>
                  </a:moveTo>
                  <a:cubicBezTo>
                    <a:pt x="82" y="1"/>
                    <a:pt x="41" y="6"/>
                    <a:pt x="0" y="20"/>
                  </a:cubicBezTo>
                  <a:lnTo>
                    <a:pt x="0" y="160"/>
                  </a:lnTo>
                  <a:cubicBezTo>
                    <a:pt x="0" y="207"/>
                    <a:pt x="0" y="253"/>
                    <a:pt x="47" y="253"/>
                  </a:cubicBezTo>
                  <a:cubicBezTo>
                    <a:pt x="94" y="347"/>
                    <a:pt x="140" y="393"/>
                    <a:pt x="234" y="440"/>
                  </a:cubicBezTo>
                  <a:cubicBezTo>
                    <a:pt x="234" y="440"/>
                    <a:pt x="281" y="487"/>
                    <a:pt x="281" y="487"/>
                  </a:cubicBezTo>
                  <a:lnTo>
                    <a:pt x="421" y="487"/>
                  </a:lnTo>
                  <a:cubicBezTo>
                    <a:pt x="421" y="464"/>
                    <a:pt x="432" y="452"/>
                    <a:pt x="444" y="452"/>
                  </a:cubicBezTo>
                  <a:cubicBezTo>
                    <a:pt x="456" y="452"/>
                    <a:pt x="467" y="464"/>
                    <a:pt x="467" y="487"/>
                  </a:cubicBezTo>
                  <a:cubicBezTo>
                    <a:pt x="561" y="534"/>
                    <a:pt x="654" y="487"/>
                    <a:pt x="701" y="580"/>
                  </a:cubicBezTo>
                  <a:cubicBezTo>
                    <a:pt x="841" y="580"/>
                    <a:pt x="934" y="627"/>
                    <a:pt x="1028" y="674"/>
                  </a:cubicBezTo>
                  <a:cubicBezTo>
                    <a:pt x="1168" y="720"/>
                    <a:pt x="1261" y="767"/>
                    <a:pt x="1401" y="767"/>
                  </a:cubicBezTo>
                  <a:cubicBezTo>
                    <a:pt x="1425" y="790"/>
                    <a:pt x="1460" y="802"/>
                    <a:pt x="1501" y="802"/>
                  </a:cubicBezTo>
                  <a:cubicBezTo>
                    <a:pt x="1542" y="802"/>
                    <a:pt x="1588" y="790"/>
                    <a:pt x="1635" y="767"/>
                  </a:cubicBezTo>
                  <a:cubicBezTo>
                    <a:pt x="1682" y="720"/>
                    <a:pt x="1728" y="674"/>
                    <a:pt x="1775" y="627"/>
                  </a:cubicBezTo>
                  <a:lnTo>
                    <a:pt x="1775" y="487"/>
                  </a:lnTo>
                  <a:lnTo>
                    <a:pt x="1775" y="440"/>
                  </a:lnTo>
                  <a:cubicBezTo>
                    <a:pt x="1728" y="347"/>
                    <a:pt x="1682" y="300"/>
                    <a:pt x="1588" y="300"/>
                  </a:cubicBezTo>
                  <a:lnTo>
                    <a:pt x="1448" y="300"/>
                  </a:lnTo>
                  <a:cubicBezTo>
                    <a:pt x="1425" y="323"/>
                    <a:pt x="1390" y="335"/>
                    <a:pt x="1355" y="335"/>
                  </a:cubicBezTo>
                  <a:cubicBezTo>
                    <a:pt x="1320" y="335"/>
                    <a:pt x="1285" y="323"/>
                    <a:pt x="1261" y="300"/>
                  </a:cubicBezTo>
                  <a:cubicBezTo>
                    <a:pt x="1168" y="300"/>
                    <a:pt x="1075" y="300"/>
                    <a:pt x="981" y="253"/>
                  </a:cubicBezTo>
                  <a:cubicBezTo>
                    <a:pt x="888" y="207"/>
                    <a:pt x="841" y="207"/>
                    <a:pt x="748" y="160"/>
                  </a:cubicBezTo>
                  <a:lnTo>
                    <a:pt x="421" y="67"/>
                  </a:lnTo>
                  <a:cubicBezTo>
                    <a:pt x="322" y="34"/>
                    <a:pt x="223"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5;p56">
              <a:extLst>
                <a:ext uri="{FF2B5EF4-FFF2-40B4-BE49-F238E27FC236}">
                  <a16:creationId xmlns:a16="http://schemas.microsoft.com/office/drawing/2014/main" id="{FECD2651-95E8-4154-AA12-8BFD7D66BA33}"/>
                </a:ext>
              </a:extLst>
            </p:cNvPr>
            <p:cNvSpPr/>
            <p:nvPr/>
          </p:nvSpPr>
          <p:spPr>
            <a:xfrm>
              <a:off x="4897766" y="2876570"/>
              <a:ext cx="52001" cy="135039"/>
            </a:xfrm>
            <a:custGeom>
              <a:avLst/>
              <a:gdLst/>
              <a:ahLst/>
              <a:cxnLst/>
              <a:rect l="l" t="t" r="r" b="b"/>
              <a:pathLst>
                <a:path w="702" h="1823" extrusionOk="0">
                  <a:moveTo>
                    <a:pt x="281" y="1"/>
                  </a:moveTo>
                  <a:cubicBezTo>
                    <a:pt x="188" y="47"/>
                    <a:pt x="141" y="141"/>
                    <a:pt x="94" y="234"/>
                  </a:cubicBezTo>
                  <a:cubicBezTo>
                    <a:pt x="94" y="234"/>
                    <a:pt x="94" y="281"/>
                    <a:pt x="47" y="328"/>
                  </a:cubicBezTo>
                  <a:cubicBezTo>
                    <a:pt x="47" y="328"/>
                    <a:pt x="47" y="374"/>
                    <a:pt x="47" y="421"/>
                  </a:cubicBezTo>
                  <a:cubicBezTo>
                    <a:pt x="47" y="421"/>
                    <a:pt x="47" y="468"/>
                    <a:pt x="47" y="468"/>
                  </a:cubicBezTo>
                  <a:lnTo>
                    <a:pt x="47" y="561"/>
                  </a:lnTo>
                  <a:cubicBezTo>
                    <a:pt x="47" y="655"/>
                    <a:pt x="47" y="748"/>
                    <a:pt x="47" y="841"/>
                  </a:cubicBezTo>
                  <a:cubicBezTo>
                    <a:pt x="1" y="935"/>
                    <a:pt x="47" y="1075"/>
                    <a:pt x="47" y="1168"/>
                  </a:cubicBezTo>
                  <a:cubicBezTo>
                    <a:pt x="94" y="1262"/>
                    <a:pt x="94" y="1355"/>
                    <a:pt x="94" y="1449"/>
                  </a:cubicBezTo>
                  <a:cubicBezTo>
                    <a:pt x="94" y="1589"/>
                    <a:pt x="188" y="1729"/>
                    <a:pt x="374" y="1775"/>
                  </a:cubicBezTo>
                  <a:lnTo>
                    <a:pt x="514" y="1822"/>
                  </a:lnTo>
                  <a:cubicBezTo>
                    <a:pt x="514" y="1775"/>
                    <a:pt x="514" y="1775"/>
                    <a:pt x="608" y="1775"/>
                  </a:cubicBezTo>
                  <a:cubicBezTo>
                    <a:pt x="655" y="1775"/>
                    <a:pt x="608" y="1729"/>
                    <a:pt x="608" y="1729"/>
                  </a:cubicBezTo>
                  <a:lnTo>
                    <a:pt x="608" y="1495"/>
                  </a:lnTo>
                  <a:lnTo>
                    <a:pt x="608" y="1262"/>
                  </a:lnTo>
                  <a:cubicBezTo>
                    <a:pt x="608" y="1215"/>
                    <a:pt x="608" y="1122"/>
                    <a:pt x="608" y="1075"/>
                  </a:cubicBezTo>
                  <a:lnTo>
                    <a:pt x="608" y="935"/>
                  </a:lnTo>
                  <a:cubicBezTo>
                    <a:pt x="608" y="841"/>
                    <a:pt x="608" y="748"/>
                    <a:pt x="608" y="655"/>
                  </a:cubicBezTo>
                  <a:cubicBezTo>
                    <a:pt x="608" y="561"/>
                    <a:pt x="608" y="468"/>
                    <a:pt x="655" y="421"/>
                  </a:cubicBezTo>
                  <a:cubicBezTo>
                    <a:pt x="701" y="328"/>
                    <a:pt x="701" y="281"/>
                    <a:pt x="655" y="188"/>
                  </a:cubicBezTo>
                  <a:lnTo>
                    <a:pt x="514" y="188"/>
                  </a:lnTo>
                  <a:cubicBezTo>
                    <a:pt x="468" y="47"/>
                    <a:pt x="374"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6;p56">
              <a:extLst>
                <a:ext uri="{FF2B5EF4-FFF2-40B4-BE49-F238E27FC236}">
                  <a16:creationId xmlns:a16="http://schemas.microsoft.com/office/drawing/2014/main" id="{7648BA31-1C3E-4ECD-97C1-1455660F3712}"/>
                </a:ext>
              </a:extLst>
            </p:cNvPr>
            <p:cNvSpPr/>
            <p:nvPr/>
          </p:nvSpPr>
          <p:spPr>
            <a:xfrm>
              <a:off x="4690205" y="3014944"/>
              <a:ext cx="34667" cy="65853"/>
            </a:xfrm>
            <a:custGeom>
              <a:avLst/>
              <a:gdLst/>
              <a:ahLst/>
              <a:cxnLst/>
              <a:rect l="l" t="t" r="r" b="b"/>
              <a:pathLst>
                <a:path w="468" h="889" extrusionOk="0">
                  <a:moveTo>
                    <a:pt x="281" y="1"/>
                  </a:moveTo>
                  <a:cubicBezTo>
                    <a:pt x="187" y="1"/>
                    <a:pt x="94" y="1"/>
                    <a:pt x="47" y="94"/>
                  </a:cubicBezTo>
                  <a:lnTo>
                    <a:pt x="47" y="141"/>
                  </a:lnTo>
                  <a:cubicBezTo>
                    <a:pt x="47" y="141"/>
                    <a:pt x="47" y="188"/>
                    <a:pt x="1" y="188"/>
                  </a:cubicBezTo>
                  <a:lnTo>
                    <a:pt x="374" y="888"/>
                  </a:lnTo>
                  <a:cubicBezTo>
                    <a:pt x="374" y="841"/>
                    <a:pt x="374" y="841"/>
                    <a:pt x="374" y="795"/>
                  </a:cubicBezTo>
                  <a:cubicBezTo>
                    <a:pt x="374" y="795"/>
                    <a:pt x="374" y="748"/>
                    <a:pt x="374" y="701"/>
                  </a:cubicBezTo>
                  <a:cubicBezTo>
                    <a:pt x="374" y="655"/>
                    <a:pt x="374" y="608"/>
                    <a:pt x="374" y="608"/>
                  </a:cubicBezTo>
                  <a:cubicBezTo>
                    <a:pt x="374" y="561"/>
                    <a:pt x="421" y="515"/>
                    <a:pt x="421" y="421"/>
                  </a:cubicBezTo>
                  <a:cubicBezTo>
                    <a:pt x="468" y="374"/>
                    <a:pt x="468" y="281"/>
                    <a:pt x="421" y="234"/>
                  </a:cubicBezTo>
                  <a:cubicBezTo>
                    <a:pt x="421" y="188"/>
                    <a:pt x="421" y="188"/>
                    <a:pt x="421" y="188"/>
                  </a:cubicBezTo>
                  <a:lnTo>
                    <a:pt x="468" y="188"/>
                  </a:lnTo>
                  <a:cubicBezTo>
                    <a:pt x="468" y="141"/>
                    <a:pt x="421" y="94"/>
                    <a:pt x="421" y="94"/>
                  </a:cubicBezTo>
                  <a:cubicBezTo>
                    <a:pt x="374" y="1"/>
                    <a:pt x="328"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7;p56">
              <a:extLst>
                <a:ext uri="{FF2B5EF4-FFF2-40B4-BE49-F238E27FC236}">
                  <a16:creationId xmlns:a16="http://schemas.microsoft.com/office/drawing/2014/main" id="{EF49FBCA-60F9-43AC-973E-3889D93CFBE7}"/>
                </a:ext>
              </a:extLst>
            </p:cNvPr>
            <p:cNvSpPr/>
            <p:nvPr/>
          </p:nvSpPr>
          <p:spPr>
            <a:xfrm>
              <a:off x="4645241" y="2854866"/>
              <a:ext cx="114224" cy="80594"/>
            </a:xfrm>
            <a:custGeom>
              <a:avLst/>
              <a:gdLst/>
              <a:ahLst/>
              <a:cxnLst/>
              <a:rect l="l" t="t" r="r" b="b"/>
              <a:pathLst>
                <a:path w="1542" h="1088" extrusionOk="0">
                  <a:moveTo>
                    <a:pt x="118" y="0"/>
                  </a:moveTo>
                  <a:cubicBezTo>
                    <a:pt x="92" y="0"/>
                    <a:pt x="85" y="60"/>
                    <a:pt x="47" y="60"/>
                  </a:cubicBezTo>
                  <a:cubicBezTo>
                    <a:pt x="47" y="60"/>
                    <a:pt x="1" y="107"/>
                    <a:pt x="1" y="154"/>
                  </a:cubicBezTo>
                  <a:cubicBezTo>
                    <a:pt x="47" y="200"/>
                    <a:pt x="1" y="200"/>
                    <a:pt x="1" y="247"/>
                  </a:cubicBezTo>
                  <a:cubicBezTo>
                    <a:pt x="47" y="340"/>
                    <a:pt x="94" y="434"/>
                    <a:pt x="187" y="481"/>
                  </a:cubicBezTo>
                  <a:cubicBezTo>
                    <a:pt x="281" y="621"/>
                    <a:pt x="374" y="714"/>
                    <a:pt x="468" y="714"/>
                  </a:cubicBezTo>
                  <a:cubicBezTo>
                    <a:pt x="468" y="761"/>
                    <a:pt x="514" y="761"/>
                    <a:pt x="561" y="807"/>
                  </a:cubicBezTo>
                  <a:lnTo>
                    <a:pt x="608" y="807"/>
                  </a:lnTo>
                  <a:cubicBezTo>
                    <a:pt x="608" y="807"/>
                    <a:pt x="654" y="854"/>
                    <a:pt x="701" y="854"/>
                  </a:cubicBezTo>
                  <a:lnTo>
                    <a:pt x="748" y="854"/>
                  </a:lnTo>
                  <a:lnTo>
                    <a:pt x="841" y="901"/>
                  </a:lnTo>
                  <a:lnTo>
                    <a:pt x="841" y="948"/>
                  </a:lnTo>
                  <a:lnTo>
                    <a:pt x="935" y="948"/>
                  </a:lnTo>
                  <a:cubicBezTo>
                    <a:pt x="935" y="994"/>
                    <a:pt x="981" y="994"/>
                    <a:pt x="1028" y="994"/>
                  </a:cubicBezTo>
                  <a:lnTo>
                    <a:pt x="1168" y="1088"/>
                  </a:lnTo>
                  <a:lnTo>
                    <a:pt x="1355" y="1088"/>
                  </a:lnTo>
                  <a:cubicBezTo>
                    <a:pt x="1402" y="1088"/>
                    <a:pt x="1448" y="1041"/>
                    <a:pt x="1542" y="1041"/>
                  </a:cubicBezTo>
                  <a:lnTo>
                    <a:pt x="1542" y="807"/>
                  </a:lnTo>
                  <a:lnTo>
                    <a:pt x="1448" y="667"/>
                  </a:lnTo>
                  <a:cubicBezTo>
                    <a:pt x="1355" y="574"/>
                    <a:pt x="1262" y="527"/>
                    <a:pt x="1168" y="527"/>
                  </a:cubicBezTo>
                  <a:cubicBezTo>
                    <a:pt x="1121" y="527"/>
                    <a:pt x="1121" y="527"/>
                    <a:pt x="1075" y="481"/>
                  </a:cubicBezTo>
                  <a:cubicBezTo>
                    <a:pt x="1028" y="434"/>
                    <a:pt x="981" y="434"/>
                    <a:pt x="888" y="434"/>
                  </a:cubicBezTo>
                  <a:cubicBezTo>
                    <a:pt x="841" y="434"/>
                    <a:pt x="841" y="387"/>
                    <a:pt x="794" y="387"/>
                  </a:cubicBezTo>
                  <a:cubicBezTo>
                    <a:pt x="701" y="340"/>
                    <a:pt x="608" y="294"/>
                    <a:pt x="561" y="247"/>
                  </a:cubicBezTo>
                  <a:cubicBezTo>
                    <a:pt x="514" y="200"/>
                    <a:pt x="421" y="200"/>
                    <a:pt x="374" y="154"/>
                  </a:cubicBezTo>
                  <a:cubicBezTo>
                    <a:pt x="327" y="154"/>
                    <a:pt x="234" y="107"/>
                    <a:pt x="141" y="14"/>
                  </a:cubicBezTo>
                  <a:cubicBezTo>
                    <a:pt x="131" y="4"/>
                    <a:pt x="124"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8;p56">
              <a:extLst>
                <a:ext uri="{FF2B5EF4-FFF2-40B4-BE49-F238E27FC236}">
                  <a16:creationId xmlns:a16="http://schemas.microsoft.com/office/drawing/2014/main" id="{299E4A63-0C93-4031-9684-8D68DF525947}"/>
                </a:ext>
              </a:extLst>
            </p:cNvPr>
            <p:cNvSpPr/>
            <p:nvPr/>
          </p:nvSpPr>
          <p:spPr>
            <a:xfrm>
              <a:off x="5143402" y="2634417"/>
              <a:ext cx="55408" cy="135039"/>
            </a:xfrm>
            <a:custGeom>
              <a:avLst/>
              <a:gdLst/>
              <a:ahLst/>
              <a:cxnLst/>
              <a:rect l="l" t="t" r="r" b="b"/>
              <a:pathLst>
                <a:path w="748" h="1823" extrusionOk="0">
                  <a:moveTo>
                    <a:pt x="141" y="1"/>
                  </a:moveTo>
                  <a:cubicBezTo>
                    <a:pt x="47" y="94"/>
                    <a:pt x="1" y="187"/>
                    <a:pt x="1" y="281"/>
                  </a:cubicBezTo>
                  <a:cubicBezTo>
                    <a:pt x="1" y="374"/>
                    <a:pt x="1" y="468"/>
                    <a:pt x="47" y="561"/>
                  </a:cubicBezTo>
                  <a:lnTo>
                    <a:pt x="94" y="841"/>
                  </a:lnTo>
                  <a:cubicBezTo>
                    <a:pt x="94" y="888"/>
                    <a:pt x="94" y="888"/>
                    <a:pt x="94" y="888"/>
                  </a:cubicBezTo>
                  <a:cubicBezTo>
                    <a:pt x="141" y="981"/>
                    <a:pt x="141" y="1028"/>
                    <a:pt x="187" y="1121"/>
                  </a:cubicBezTo>
                  <a:cubicBezTo>
                    <a:pt x="187" y="1168"/>
                    <a:pt x="187" y="1215"/>
                    <a:pt x="234" y="1262"/>
                  </a:cubicBezTo>
                  <a:lnTo>
                    <a:pt x="281" y="1402"/>
                  </a:lnTo>
                  <a:cubicBezTo>
                    <a:pt x="281" y="1448"/>
                    <a:pt x="281" y="1448"/>
                    <a:pt x="327" y="1495"/>
                  </a:cubicBezTo>
                  <a:cubicBezTo>
                    <a:pt x="374" y="1589"/>
                    <a:pt x="374" y="1682"/>
                    <a:pt x="421" y="1729"/>
                  </a:cubicBezTo>
                  <a:cubicBezTo>
                    <a:pt x="421" y="1775"/>
                    <a:pt x="468" y="1775"/>
                    <a:pt x="514" y="1822"/>
                  </a:cubicBezTo>
                  <a:lnTo>
                    <a:pt x="561" y="1822"/>
                  </a:lnTo>
                  <a:cubicBezTo>
                    <a:pt x="608" y="1799"/>
                    <a:pt x="643" y="1787"/>
                    <a:pt x="672" y="1787"/>
                  </a:cubicBezTo>
                  <a:cubicBezTo>
                    <a:pt x="701" y="1787"/>
                    <a:pt x="724" y="1799"/>
                    <a:pt x="748" y="1822"/>
                  </a:cubicBezTo>
                  <a:lnTo>
                    <a:pt x="748" y="1775"/>
                  </a:lnTo>
                  <a:lnTo>
                    <a:pt x="748" y="1495"/>
                  </a:lnTo>
                  <a:cubicBezTo>
                    <a:pt x="701" y="1448"/>
                    <a:pt x="701" y="1355"/>
                    <a:pt x="701" y="1308"/>
                  </a:cubicBezTo>
                  <a:cubicBezTo>
                    <a:pt x="701" y="1262"/>
                    <a:pt x="701" y="1168"/>
                    <a:pt x="608" y="1121"/>
                  </a:cubicBezTo>
                  <a:cubicBezTo>
                    <a:pt x="608" y="1121"/>
                    <a:pt x="608" y="1121"/>
                    <a:pt x="608" y="1075"/>
                  </a:cubicBezTo>
                  <a:cubicBezTo>
                    <a:pt x="608" y="1075"/>
                    <a:pt x="608" y="1028"/>
                    <a:pt x="608" y="1028"/>
                  </a:cubicBezTo>
                  <a:cubicBezTo>
                    <a:pt x="608" y="935"/>
                    <a:pt x="561" y="841"/>
                    <a:pt x="561" y="795"/>
                  </a:cubicBezTo>
                  <a:lnTo>
                    <a:pt x="561" y="748"/>
                  </a:lnTo>
                  <a:lnTo>
                    <a:pt x="514" y="421"/>
                  </a:lnTo>
                  <a:cubicBezTo>
                    <a:pt x="514" y="374"/>
                    <a:pt x="514" y="374"/>
                    <a:pt x="514" y="328"/>
                  </a:cubicBezTo>
                  <a:cubicBezTo>
                    <a:pt x="468" y="281"/>
                    <a:pt x="514" y="281"/>
                    <a:pt x="421" y="234"/>
                  </a:cubicBezTo>
                  <a:cubicBezTo>
                    <a:pt x="374" y="234"/>
                    <a:pt x="374" y="141"/>
                    <a:pt x="374" y="141"/>
                  </a:cubicBezTo>
                  <a:cubicBezTo>
                    <a:pt x="327" y="94"/>
                    <a:pt x="281" y="47"/>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9;p56">
              <a:extLst>
                <a:ext uri="{FF2B5EF4-FFF2-40B4-BE49-F238E27FC236}">
                  <a16:creationId xmlns:a16="http://schemas.microsoft.com/office/drawing/2014/main" id="{7FE1A17F-52B1-49B3-B1FE-91C23DE290A2}"/>
                </a:ext>
              </a:extLst>
            </p:cNvPr>
            <p:cNvSpPr/>
            <p:nvPr/>
          </p:nvSpPr>
          <p:spPr>
            <a:xfrm>
              <a:off x="5088067" y="2700122"/>
              <a:ext cx="45038" cy="135335"/>
            </a:xfrm>
            <a:custGeom>
              <a:avLst/>
              <a:gdLst/>
              <a:ahLst/>
              <a:cxnLst/>
              <a:rect l="l" t="t" r="r" b="b"/>
              <a:pathLst>
                <a:path w="608" h="1827" extrusionOk="0">
                  <a:moveTo>
                    <a:pt x="187" y="1"/>
                  </a:moveTo>
                  <a:cubicBezTo>
                    <a:pt x="140" y="1"/>
                    <a:pt x="94" y="48"/>
                    <a:pt x="47" y="94"/>
                  </a:cubicBezTo>
                  <a:cubicBezTo>
                    <a:pt x="47" y="188"/>
                    <a:pt x="0" y="281"/>
                    <a:pt x="47" y="375"/>
                  </a:cubicBezTo>
                  <a:cubicBezTo>
                    <a:pt x="94" y="515"/>
                    <a:pt x="94" y="608"/>
                    <a:pt x="94" y="748"/>
                  </a:cubicBezTo>
                  <a:cubicBezTo>
                    <a:pt x="94" y="795"/>
                    <a:pt x="94" y="795"/>
                    <a:pt x="94" y="842"/>
                  </a:cubicBezTo>
                  <a:lnTo>
                    <a:pt x="187" y="1355"/>
                  </a:lnTo>
                  <a:cubicBezTo>
                    <a:pt x="187" y="1495"/>
                    <a:pt x="281" y="1636"/>
                    <a:pt x="327" y="1729"/>
                  </a:cubicBezTo>
                  <a:cubicBezTo>
                    <a:pt x="385" y="1787"/>
                    <a:pt x="461" y="1827"/>
                    <a:pt x="521" y="1827"/>
                  </a:cubicBezTo>
                  <a:cubicBezTo>
                    <a:pt x="558" y="1827"/>
                    <a:pt x="590" y="1811"/>
                    <a:pt x="607" y="1776"/>
                  </a:cubicBezTo>
                  <a:cubicBezTo>
                    <a:pt x="607" y="1729"/>
                    <a:pt x="607" y="1682"/>
                    <a:pt x="607" y="1636"/>
                  </a:cubicBezTo>
                  <a:lnTo>
                    <a:pt x="607" y="1355"/>
                  </a:lnTo>
                  <a:cubicBezTo>
                    <a:pt x="607" y="1215"/>
                    <a:pt x="607" y="1122"/>
                    <a:pt x="607" y="982"/>
                  </a:cubicBezTo>
                  <a:cubicBezTo>
                    <a:pt x="607" y="795"/>
                    <a:pt x="514" y="608"/>
                    <a:pt x="514" y="468"/>
                  </a:cubicBezTo>
                  <a:cubicBezTo>
                    <a:pt x="514" y="375"/>
                    <a:pt x="467" y="328"/>
                    <a:pt x="467" y="281"/>
                  </a:cubicBezTo>
                  <a:cubicBezTo>
                    <a:pt x="467" y="234"/>
                    <a:pt x="467" y="234"/>
                    <a:pt x="467" y="188"/>
                  </a:cubicBezTo>
                  <a:cubicBezTo>
                    <a:pt x="374" y="188"/>
                    <a:pt x="374" y="94"/>
                    <a:pt x="374" y="48"/>
                  </a:cubicBezTo>
                  <a:cubicBezTo>
                    <a:pt x="374" y="24"/>
                    <a:pt x="339" y="24"/>
                    <a:pt x="298" y="24"/>
                  </a:cubicBezTo>
                  <a:cubicBezTo>
                    <a:pt x="257" y="24"/>
                    <a:pt x="211" y="24"/>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10;p56">
              <a:extLst>
                <a:ext uri="{FF2B5EF4-FFF2-40B4-BE49-F238E27FC236}">
                  <a16:creationId xmlns:a16="http://schemas.microsoft.com/office/drawing/2014/main" id="{0587D62E-B5DD-4150-9301-BB2B7B7C0BD2}"/>
                </a:ext>
              </a:extLst>
            </p:cNvPr>
            <p:cNvSpPr/>
            <p:nvPr/>
          </p:nvSpPr>
          <p:spPr>
            <a:xfrm>
              <a:off x="4970435" y="2828125"/>
              <a:ext cx="41556" cy="122594"/>
            </a:xfrm>
            <a:custGeom>
              <a:avLst/>
              <a:gdLst/>
              <a:ahLst/>
              <a:cxnLst/>
              <a:rect l="l" t="t" r="r" b="b"/>
              <a:pathLst>
                <a:path w="561" h="1655" extrusionOk="0">
                  <a:moveTo>
                    <a:pt x="187" y="1"/>
                  </a:moveTo>
                  <a:cubicBezTo>
                    <a:pt x="141" y="48"/>
                    <a:pt x="94" y="48"/>
                    <a:pt x="47" y="141"/>
                  </a:cubicBezTo>
                  <a:cubicBezTo>
                    <a:pt x="47" y="188"/>
                    <a:pt x="1" y="234"/>
                    <a:pt x="1" y="281"/>
                  </a:cubicBezTo>
                  <a:cubicBezTo>
                    <a:pt x="1" y="281"/>
                    <a:pt x="1" y="328"/>
                    <a:pt x="1" y="375"/>
                  </a:cubicBezTo>
                  <a:lnTo>
                    <a:pt x="1" y="701"/>
                  </a:lnTo>
                  <a:cubicBezTo>
                    <a:pt x="1" y="795"/>
                    <a:pt x="1" y="888"/>
                    <a:pt x="1" y="982"/>
                  </a:cubicBezTo>
                  <a:lnTo>
                    <a:pt x="1" y="1309"/>
                  </a:lnTo>
                  <a:cubicBezTo>
                    <a:pt x="1" y="1402"/>
                    <a:pt x="47" y="1495"/>
                    <a:pt x="141" y="1589"/>
                  </a:cubicBezTo>
                  <a:cubicBezTo>
                    <a:pt x="174" y="1622"/>
                    <a:pt x="253" y="1655"/>
                    <a:pt x="330" y="1655"/>
                  </a:cubicBezTo>
                  <a:cubicBezTo>
                    <a:pt x="362" y="1655"/>
                    <a:pt x="393" y="1649"/>
                    <a:pt x="421" y="1636"/>
                  </a:cubicBezTo>
                  <a:cubicBezTo>
                    <a:pt x="514" y="1589"/>
                    <a:pt x="561" y="1542"/>
                    <a:pt x="561" y="1449"/>
                  </a:cubicBezTo>
                  <a:cubicBezTo>
                    <a:pt x="561" y="1449"/>
                    <a:pt x="514" y="1355"/>
                    <a:pt x="514" y="1309"/>
                  </a:cubicBezTo>
                  <a:cubicBezTo>
                    <a:pt x="468" y="1168"/>
                    <a:pt x="468" y="1028"/>
                    <a:pt x="514" y="888"/>
                  </a:cubicBezTo>
                  <a:lnTo>
                    <a:pt x="514" y="842"/>
                  </a:lnTo>
                  <a:lnTo>
                    <a:pt x="514" y="468"/>
                  </a:lnTo>
                  <a:cubicBezTo>
                    <a:pt x="514" y="421"/>
                    <a:pt x="514" y="421"/>
                    <a:pt x="514" y="375"/>
                  </a:cubicBezTo>
                  <a:lnTo>
                    <a:pt x="468" y="234"/>
                  </a:lnTo>
                  <a:cubicBezTo>
                    <a:pt x="421" y="94"/>
                    <a:pt x="327" y="1"/>
                    <a:pt x="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11;p56">
              <a:extLst>
                <a:ext uri="{FF2B5EF4-FFF2-40B4-BE49-F238E27FC236}">
                  <a16:creationId xmlns:a16="http://schemas.microsoft.com/office/drawing/2014/main" id="{F5D39FA8-3470-4C25-9D40-3DE91CDE38EB}"/>
                </a:ext>
              </a:extLst>
            </p:cNvPr>
            <p:cNvSpPr/>
            <p:nvPr/>
          </p:nvSpPr>
          <p:spPr>
            <a:xfrm>
              <a:off x="5198737" y="2603305"/>
              <a:ext cx="58890" cy="93483"/>
            </a:xfrm>
            <a:custGeom>
              <a:avLst/>
              <a:gdLst/>
              <a:ahLst/>
              <a:cxnLst/>
              <a:rect l="l" t="t" r="r" b="b"/>
              <a:pathLst>
                <a:path w="795" h="1262" extrusionOk="0">
                  <a:moveTo>
                    <a:pt x="1" y="0"/>
                  </a:moveTo>
                  <a:lnTo>
                    <a:pt x="48" y="234"/>
                  </a:lnTo>
                  <a:cubicBezTo>
                    <a:pt x="94" y="327"/>
                    <a:pt x="94" y="421"/>
                    <a:pt x="141" y="514"/>
                  </a:cubicBezTo>
                  <a:cubicBezTo>
                    <a:pt x="141" y="561"/>
                    <a:pt x="141" y="607"/>
                    <a:pt x="141" y="654"/>
                  </a:cubicBezTo>
                  <a:cubicBezTo>
                    <a:pt x="234" y="748"/>
                    <a:pt x="234" y="888"/>
                    <a:pt x="328" y="981"/>
                  </a:cubicBezTo>
                  <a:cubicBezTo>
                    <a:pt x="421" y="1121"/>
                    <a:pt x="421" y="1121"/>
                    <a:pt x="468" y="1168"/>
                  </a:cubicBezTo>
                  <a:cubicBezTo>
                    <a:pt x="515" y="1215"/>
                    <a:pt x="561" y="1261"/>
                    <a:pt x="608" y="1261"/>
                  </a:cubicBezTo>
                  <a:lnTo>
                    <a:pt x="795" y="1215"/>
                  </a:lnTo>
                  <a:cubicBezTo>
                    <a:pt x="795" y="1121"/>
                    <a:pt x="795" y="1074"/>
                    <a:pt x="748" y="1028"/>
                  </a:cubicBezTo>
                  <a:cubicBezTo>
                    <a:pt x="748" y="981"/>
                    <a:pt x="701" y="888"/>
                    <a:pt x="655" y="841"/>
                  </a:cubicBezTo>
                  <a:cubicBezTo>
                    <a:pt x="655" y="748"/>
                    <a:pt x="655" y="607"/>
                    <a:pt x="561" y="514"/>
                  </a:cubicBezTo>
                  <a:cubicBezTo>
                    <a:pt x="561" y="514"/>
                    <a:pt x="561" y="514"/>
                    <a:pt x="561" y="467"/>
                  </a:cubicBezTo>
                  <a:cubicBezTo>
                    <a:pt x="561" y="467"/>
                    <a:pt x="561" y="421"/>
                    <a:pt x="561" y="421"/>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12;p56">
              <a:extLst>
                <a:ext uri="{FF2B5EF4-FFF2-40B4-BE49-F238E27FC236}">
                  <a16:creationId xmlns:a16="http://schemas.microsoft.com/office/drawing/2014/main" id="{41ECCA6A-2649-4B5C-8154-54A7DFEE352B}"/>
                </a:ext>
              </a:extLst>
            </p:cNvPr>
            <p:cNvSpPr/>
            <p:nvPr/>
          </p:nvSpPr>
          <p:spPr>
            <a:xfrm>
              <a:off x="5029251" y="2516784"/>
              <a:ext cx="100372" cy="41630"/>
            </a:xfrm>
            <a:custGeom>
              <a:avLst/>
              <a:gdLst/>
              <a:ahLst/>
              <a:cxnLst/>
              <a:rect l="l" t="t" r="r" b="b"/>
              <a:pathLst>
                <a:path w="1355" h="562" extrusionOk="0">
                  <a:moveTo>
                    <a:pt x="187" y="1"/>
                  </a:moveTo>
                  <a:cubicBezTo>
                    <a:pt x="141" y="48"/>
                    <a:pt x="94" y="48"/>
                    <a:pt x="47" y="94"/>
                  </a:cubicBezTo>
                  <a:lnTo>
                    <a:pt x="0" y="188"/>
                  </a:lnTo>
                  <a:lnTo>
                    <a:pt x="141" y="328"/>
                  </a:lnTo>
                  <a:cubicBezTo>
                    <a:pt x="187" y="374"/>
                    <a:pt x="234" y="421"/>
                    <a:pt x="281" y="421"/>
                  </a:cubicBezTo>
                  <a:lnTo>
                    <a:pt x="561" y="468"/>
                  </a:lnTo>
                  <a:lnTo>
                    <a:pt x="748" y="468"/>
                  </a:lnTo>
                  <a:cubicBezTo>
                    <a:pt x="794" y="468"/>
                    <a:pt x="1028" y="561"/>
                    <a:pt x="1075" y="561"/>
                  </a:cubicBezTo>
                  <a:cubicBezTo>
                    <a:pt x="1098" y="538"/>
                    <a:pt x="1133" y="538"/>
                    <a:pt x="1168" y="538"/>
                  </a:cubicBezTo>
                  <a:cubicBezTo>
                    <a:pt x="1203" y="538"/>
                    <a:pt x="1238" y="538"/>
                    <a:pt x="1261" y="515"/>
                  </a:cubicBezTo>
                  <a:lnTo>
                    <a:pt x="1355" y="515"/>
                  </a:lnTo>
                  <a:lnTo>
                    <a:pt x="701" y="48"/>
                  </a:lnTo>
                  <a:lnTo>
                    <a:pt x="608" y="48"/>
                  </a:lnTo>
                  <a:cubicBezTo>
                    <a:pt x="561" y="48"/>
                    <a:pt x="467" y="1"/>
                    <a:pt x="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13;p56">
              <a:extLst>
                <a:ext uri="{FF2B5EF4-FFF2-40B4-BE49-F238E27FC236}">
                  <a16:creationId xmlns:a16="http://schemas.microsoft.com/office/drawing/2014/main" id="{DC7FB4DF-6ACF-4A17-BB07-C90851AB3E5C}"/>
                </a:ext>
              </a:extLst>
            </p:cNvPr>
            <p:cNvSpPr/>
            <p:nvPr/>
          </p:nvSpPr>
          <p:spPr>
            <a:xfrm>
              <a:off x="4627981" y="2907756"/>
              <a:ext cx="65779" cy="56964"/>
            </a:xfrm>
            <a:custGeom>
              <a:avLst/>
              <a:gdLst/>
              <a:ahLst/>
              <a:cxnLst/>
              <a:rect l="l" t="t" r="r" b="b"/>
              <a:pathLst>
                <a:path w="888" h="769" extrusionOk="0">
                  <a:moveTo>
                    <a:pt x="0" y="0"/>
                  </a:moveTo>
                  <a:lnTo>
                    <a:pt x="374" y="747"/>
                  </a:lnTo>
                  <a:lnTo>
                    <a:pt x="467" y="747"/>
                  </a:lnTo>
                  <a:cubicBezTo>
                    <a:pt x="483" y="763"/>
                    <a:pt x="493" y="768"/>
                    <a:pt x="503" y="768"/>
                  </a:cubicBezTo>
                  <a:cubicBezTo>
                    <a:pt x="524" y="768"/>
                    <a:pt x="545" y="747"/>
                    <a:pt x="607" y="747"/>
                  </a:cubicBezTo>
                  <a:cubicBezTo>
                    <a:pt x="623" y="763"/>
                    <a:pt x="643" y="768"/>
                    <a:pt x="666" y="768"/>
                  </a:cubicBezTo>
                  <a:cubicBezTo>
                    <a:pt x="711" y="768"/>
                    <a:pt x="763" y="747"/>
                    <a:pt x="794" y="747"/>
                  </a:cubicBezTo>
                  <a:cubicBezTo>
                    <a:pt x="887" y="747"/>
                    <a:pt x="887" y="607"/>
                    <a:pt x="794" y="514"/>
                  </a:cubicBezTo>
                  <a:cubicBezTo>
                    <a:pt x="747" y="490"/>
                    <a:pt x="736" y="490"/>
                    <a:pt x="736" y="490"/>
                  </a:cubicBezTo>
                  <a:cubicBezTo>
                    <a:pt x="736" y="490"/>
                    <a:pt x="747" y="490"/>
                    <a:pt x="747" y="467"/>
                  </a:cubicBezTo>
                  <a:cubicBezTo>
                    <a:pt x="747" y="467"/>
                    <a:pt x="654" y="420"/>
                    <a:pt x="607" y="374"/>
                  </a:cubicBezTo>
                  <a:cubicBezTo>
                    <a:pt x="560" y="327"/>
                    <a:pt x="514" y="280"/>
                    <a:pt x="467" y="280"/>
                  </a:cubicBezTo>
                  <a:cubicBezTo>
                    <a:pt x="420" y="280"/>
                    <a:pt x="374" y="187"/>
                    <a:pt x="280" y="140"/>
                  </a:cubicBezTo>
                  <a:cubicBezTo>
                    <a:pt x="187" y="93"/>
                    <a:pt x="93" y="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14;p56">
              <a:extLst>
                <a:ext uri="{FF2B5EF4-FFF2-40B4-BE49-F238E27FC236}">
                  <a16:creationId xmlns:a16="http://schemas.microsoft.com/office/drawing/2014/main" id="{5DBEC20F-A662-4F90-9F48-1E61EEECA463}"/>
                </a:ext>
              </a:extLst>
            </p:cNvPr>
            <p:cNvSpPr/>
            <p:nvPr/>
          </p:nvSpPr>
          <p:spPr>
            <a:xfrm>
              <a:off x="4749021" y="2980351"/>
              <a:ext cx="52001" cy="117705"/>
            </a:xfrm>
            <a:custGeom>
              <a:avLst/>
              <a:gdLst/>
              <a:ahLst/>
              <a:cxnLst/>
              <a:rect l="l" t="t" r="r" b="b"/>
              <a:pathLst>
                <a:path w="702" h="1589" extrusionOk="0">
                  <a:moveTo>
                    <a:pt x="468" y="1"/>
                  </a:moveTo>
                  <a:lnTo>
                    <a:pt x="328" y="48"/>
                  </a:lnTo>
                  <a:cubicBezTo>
                    <a:pt x="281" y="48"/>
                    <a:pt x="234" y="94"/>
                    <a:pt x="234" y="141"/>
                  </a:cubicBezTo>
                  <a:cubicBezTo>
                    <a:pt x="234" y="188"/>
                    <a:pt x="187" y="188"/>
                    <a:pt x="187" y="188"/>
                  </a:cubicBezTo>
                  <a:cubicBezTo>
                    <a:pt x="187" y="328"/>
                    <a:pt x="187" y="468"/>
                    <a:pt x="141" y="561"/>
                  </a:cubicBezTo>
                  <a:cubicBezTo>
                    <a:pt x="141" y="701"/>
                    <a:pt x="141" y="795"/>
                    <a:pt x="94" y="888"/>
                  </a:cubicBezTo>
                  <a:cubicBezTo>
                    <a:pt x="47" y="1028"/>
                    <a:pt x="47" y="1122"/>
                    <a:pt x="1" y="1215"/>
                  </a:cubicBezTo>
                  <a:cubicBezTo>
                    <a:pt x="1" y="1308"/>
                    <a:pt x="47" y="1308"/>
                    <a:pt x="47" y="1402"/>
                  </a:cubicBezTo>
                  <a:cubicBezTo>
                    <a:pt x="47" y="1495"/>
                    <a:pt x="141" y="1589"/>
                    <a:pt x="281" y="1589"/>
                  </a:cubicBezTo>
                  <a:cubicBezTo>
                    <a:pt x="328" y="1589"/>
                    <a:pt x="421" y="1495"/>
                    <a:pt x="468" y="1402"/>
                  </a:cubicBezTo>
                  <a:cubicBezTo>
                    <a:pt x="468" y="1308"/>
                    <a:pt x="468" y="1122"/>
                    <a:pt x="561" y="1028"/>
                  </a:cubicBezTo>
                  <a:cubicBezTo>
                    <a:pt x="561" y="841"/>
                    <a:pt x="608" y="701"/>
                    <a:pt x="654" y="561"/>
                  </a:cubicBezTo>
                  <a:cubicBezTo>
                    <a:pt x="654" y="515"/>
                    <a:pt x="654" y="421"/>
                    <a:pt x="701" y="328"/>
                  </a:cubicBezTo>
                  <a:cubicBezTo>
                    <a:pt x="701" y="281"/>
                    <a:pt x="701" y="234"/>
                    <a:pt x="701" y="188"/>
                  </a:cubicBezTo>
                  <a:cubicBezTo>
                    <a:pt x="654" y="141"/>
                    <a:pt x="608" y="48"/>
                    <a:pt x="514" y="48"/>
                  </a:cubicBezTo>
                  <a:lnTo>
                    <a:pt x="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15;p56">
              <a:extLst>
                <a:ext uri="{FF2B5EF4-FFF2-40B4-BE49-F238E27FC236}">
                  <a16:creationId xmlns:a16="http://schemas.microsoft.com/office/drawing/2014/main" id="{EC90A08B-0688-4C37-A860-A9AD546DD3BD}"/>
                </a:ext>
              </a:extLst>
            </p:cNvPr>
            <p:cNvSpPr/>
            <p:nvPr/>
          </p:nvSpPr>
          <p:spPr>
            <a:xfrm>
              <a:off x="5036140" y="2772790"/>
              <a:ext cx="38149" cy="121187"/>
            </a:xfrm>
            <a:custGeom>
              <a:avLst/>
              <a:gdLst/>
              <a:ahLst/>
              <a:cxnLst/>
              <a:rect l="l" t="t" r="r" b="b"/>
              <a:pathLst>
                <a:path w="515" h="1636" extrusionOk="0">
                  <a:moveTo>
                    <a:pt x="188" y="1"/>
                  </a:moveTo>
                  <a:cubicBezTo>
                    <a:pt x="141" y="1"/>
                    <a:pt x="94" y="47"/>
                    <a:pt x="48" y="47"/>
                  </a:cubicBezTo>
                  <a:cubicBezTo>
                    <a:pt x="1" y="94"/>
                    <a:pt x="1" y="94"/>
                    <a:pt x="1" y="141"/>
                  </a:cubicBezTo>
                  <a:cubicBezTo>
                    <a:pt x="1" y="188"/>
                    <a:pt x="1" y="234"/>
                    <a:pt x="1" y="328"/>
                  </a:cubicBezTo>
                  <a:cubicBezTo>
                    <a:pt x="1" y="328"/>
                    <a:pt x="1" y="374"/>
                    <a:pt x="1" y="421"/>
                  </a:cubicBezTo>
                  <a:lnTo>
                    <a:pt x="1" y="841"/>
                  </a:lnTo>
                  <a:cubicBezTo>
                    <a:pt x="1" y="981"/>
                    <a:pt x="48" y="1075"/>
                    <a:pt x="48" y="1215"/>
                  </a:cubicBezTo>
                  <a:lnTo>
                    <a:pt x="48" y="1262"/>
                  </a:lnTo>
                  <a:lnTo>
                    <a:pt x="141" y="1448"/>
                  </a:lnTo>
                  <a:cubicBezTo>
                    <a:pt x="141" y="1495"/>
                    <a:pt x="188" y="1542"/>
                    <a:pt x="234" y="1589"/>
                  </a:cubicBezTo>
                  <a:lnTo>
                    <a:pt x="328" y="1589"/>
                  </a:lnTo>
                  <a:lnTo>
                    <a:pt x="421" y="1635"/>
                  </a:lnTo>
                  <a:cubicBezTo>
                    <a:pt x="421" y="1589"/>
                    <a:pt x="468" y="1589"/>
                    <a:pt x="468" y="1589"/>
                  </a:cubicBezTo>
                  <a:cubicBezTo>
                    <a:pt x="515" y="1495"/>
                    <a:pt x="515" y="1448"/>
                    <a:pt x="515" y="1402"/>
                  </a:cubicBezTo>
                  <a:cubicBezTo>
                    <a:pt x="515" y="1308"/>
                    <a:pt x="515" y="1262"/>
                    <a:pt x="515" y="1168"/>
                  </a:cubicBezTo>
                  <a:cubicBezTo>
                    <a:pt x="515" y="1168"/>
                    <a:pt x="468" y="1122"/>
                    <a:pt x="468" y="1122"/>
                  </a:cubicBezTo>
                  <a:cubicBezTo>
                    <a:pt x="468" y="981"/>
                    <a:pt x="468" y="795"/>
                    <a:pt x="468" y="608"/>
                  </a:cubicBezTo>
                  <a:cubicBezTo>
                    <a:pt x="468" y="561"/>
                    <a:pt x="468" y="561"/>
                    <a:pt x="421" y="514"/>
                  </a:cubicBezTo>
                  <a:cubicBezTo>
                    <a:pt x="374" y="468"/>
                    <a:pt x="421" y="468"/>
                    <a:pt x="421" y="421"/>
                  </a:cubicBezTo>
                  <a:lnTo>
                    <a:pt x="421" y="328"/>
                  </a:lnTo>
                  <a:cubicBezTo>
                    <a:pt x="421" y="234"/>
                    <a:pt x="421" y="188"/>
                    <a:pt x="374" y="141"/>
                  </a:cubicBezTo>
                  <a:cubicBezTo>
                    <a:pt x="328" y="94"/>
                    <a:pt x="281" y="47"/>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16;p56">
              <a:extLst>
                <a:ext uri="{FF2B5EF4-FFF2-40B4-BE49-F238E27FC236}">
                  <a16:creationId xmlns:a16="http://schemas.microsoft.com/office/drawing/2014/main" id="{A6651EA0-F5EB-4625-B1DF-B367290A5552}"/>
                </a:ext>
              </a:extLst>
            </p:cNvPr>
            <p:cNvSpPr/>
            <p:nvPr/>
          </p:nvSpPr>
          <p:spPr>
            <a:xfrm>
              <a:off x="4991176" y="2575600"/>
              <a:ext cx="114224" cy="38149"/>
            </a:xfrm>
            <a:custGeom>
              <a:avLst/>
              <a:gdLst/>
              <a:ahLst/>
              <a:cxnLst/>
              <a:rect l="l" t="t" r="r" b="b"/>
              <a:pathLst>
                <a:path w="1542" h="515" extrusionOk="0">
                  <a:moveTo>
                    <a:pt x="234" y="1"/>
                  </a:moveTo>
                  <a:cubicBezTo>
                    <a:pt x="188" y="1"/>
                    <a:pt x="141" y="47"/>
                    <a:pt x="94" y="47"/>
                  </a:cubicBezTo>
                  <a:cubicBezTo>
                    <a:pt x="47" y="47"/>
                    <a:pt x="1" y="47"/>
                    <a:pt x="1" y="94"/>
                  </a:cubicBezTo>
                  <a:cubicBezTo>
                    <a:pt x="1" y="141"/>
                    <a:pt x="1" y="141"/>
                    <a:pt x="1" y="141"/>
                  </a:cubicBezTo>
                  <a:lnTo>
                    <a:pt x="1" y="281"/>
                  </a:lnTo>
                  <a:cubicBezTo>
                    <a:pt x="94" y="374"/>
                    <a:pt x="188" y="421"/>
                    <a:pt x="281" y="421"/>
                  </a:cubicBezTo>
                  <a:cubicBezTo>
                    <a:pt x="421" y="468"/>
                    <a:pt x="514" y="514"/>
                    <a:pt x="655" y="514"/>
                  </a:cubicBezTo>
                  <a:lnTo>
                    <a:pt x="935" y="514"/>
                  </a:lnTo>
                  <a:lnTo>
                    <a:pt x="1355" y="468"/>
                  </a:lnTo>
                  <a:cubicBezTo>
                    <a:pt x="1448" y="468"/>
                    <a:pt x="1495" y="421"/>
                    <a:pt x="1542" y="374"/>
                  </a:cubicBezTo>
                  <a:cubicBezTo>
                    <a:pt x="1542" y="328"/>
                    <a:pt x="1542" y="328"/>
                    <a:pt x="1542" y="328"/>
                  </a:cubicBezTo>
                  <a:cubicBezTo>
                    <a:pt x="1542" y="281"/>
                    <a:pt x="1495" y="234"/>
                    <a:pt x="1495" y="188"/>
                  </a:cubicBezTo>
                  <a:cubicBezTo>
                    <a:pt x="1495" y="94"/>
                    <a:pt x="1448" y="94"/>
                    <a:pt x="1355" y="94"/>
                  </a:cubicBezTo>
                  <a:lnTo>
                    <a:pt x="701" y="94"/>
                  </a:lnTo>
                  <a:cubicBezTo>
                    <a:pt x="608" y="94"/>
                    <a:pt x="514" y="94"/>
                    <a:pt x="421" y="47"/>
                  </a:cubicBezTo>
                  <a:lnTo>
                    <a:pt x="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17;p56">
              <a:extLst>
                <a:ext uri="{FF2B5EF4-FFF2-40B4-BE49-F238E27FC236}">
                  <a16:creationId xmlns:a16="http://schemas.microsoft.com/office/drawing/2014/main" id="{6FD7D628-12A8-4A13-887E-415AA5C114D0}"/>
                </a:ext>
              </a:extLst>
            </p:cNvPr>
            <p:cNvSpPr/>
            <p:nvPr/>
          </p:nvSpPr>
          <p:spPr>
            <a:xfrm>
              <a:off x="4835542" y="2932794"/>
              <a:ext cx="38075" cy="119927"/>
            </a:xfrm>
            <a:custGeom>
              <a:avLst/>
              <a:gdLst/>
              <a:ahLst/>
              <a:cxnLst/>
              <a:rect l="l" t="t" r="r" b="b"/>
              <a:pathLst>
                <a:path w="514" h="1619" extrusionOk="0">
                  <a:moveTo>
                    <a:pt x="280" y="1"/>
                  </a:moveTo>
                  <a:cubicBezTo>
                    <a:pt x="245" y="1"/>
                    <a:pt x="210" y="12"/>
                    <a:pt x="187" y="36"/>
                  </a:cubicBezTo>
                  <a:cubicBezTo>
                    <a:pt x="47" y="36"/>
                    <a:pt x="0" y="176"/>
                    <a:pt x="0" y="269"/>
                  </a:cubicBezTo>
                  <a:cubicBezTo>
                    <a:pt x="0" y="363"/>
                    <a:pt x="0" y="409"/>
                    <a:pt x="0" y="456"/>
                  </a:cubicBezTo>
                  <a:lnTo>
                    <a:pt x="0" y="783"/>
                  </a:lnTo>
                  <a:lnTo>
                    <a:pt x="0" y="1250"/>
                  </a:lnTo>
                  <a:lnTo>
                    <a:pt x="0" y="1390"/>
                  </a:lnTo>
                  <a:cubicBezTo>
                    <a:pt x="0" y="1390"/>
                    <a:pt x="0" y="1437"/>
                    <a:pt x="47" y="1437"/>
                  </a:cubicBezTo>
                  <a:cubicBezTo>
                    <a:pt x="47" y="1483"/>
                    <a:pt x="94" y="1530"/>
                    <a:pt x="187" y="1577"/>
                  </a:cubicBezTo>
                  <a:cubicBezTo>
                    <a:pt x="187" y="1577"/>
                    <a:pt x="208" y="1618"/>
                    <a:pt x="235" y="1618"/>
                  </a:cubicBezTo>
                  <a:cubicBezTo>
                    <a:pt x="249" y="1618"/>
                    <a:pt x="265" y="1608"/>
                    <a:pt x="280" y="1577"/>
                  </a:cubicBezTo>
                  <a:cubicBezTo>
                    <a:pt x="327" y="1530"/>
                    <a:pt x="374" y="1530"/>
                    <a:pt x="374" y="1483"/>
                  </a:cubicBezTo>
                  <a:cubicBezTo>
                    <a:pt x="327" y="1343"/>
                    <a:pt x="374" y="1250"/>
                    <a:pt x="420" y="1110"/>
                  </a:cubicBezTo>
                  <a:cubicBezTo>
                    <a:pt x="467" y="1063"/>
                    <a:pt x="467" y="970"/>
                    <a:pt x="514" y="876"/>
                  </a:cubicBezTo>
                  <a:lnTo>
                    <a:pt x="514" y="783"/>
                  </a:lnTo>
                  <a:cubicBezTo>
                    <a:pt x="514" y="736"/>
                    <a:pt x="514" y="643"/>
                    <a:pt x="514" y="596"/>
                  </a:cubicBezTo>
                  <a:cubicBezTo>
                    <a:pt x="514" y="596"/>
                    <a:pt x="514" y="549"/>
                    <a:pt x="514" y="549"/>
                  </a:cubicBezTo>
                  <a:cubicBezTo>
                    <a:pt x="514" y="456"/>
                    <a:pt x="514" y="409"/>
                    <a:pt x="514" y="316"/>
                  </a:cubicBezTo>
                  <a:lnTo>
                    <a:pt x="514" y="269"/>
                  </a:lnTo>
                  <a:cubicBezTo>
                    <a:pt x="514" y="176"/>
                    <a:pt x="467" y="82"/>
                    <a:pt x="374" y="36"/>
                  </a:cubicBezTo>
                  <a:cubicBezTo>
                    <a:pt x="350" y="12"/>
                    <a:pt x="315" y="1"/>
                    <a:pt x="2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18;p56">
              <a:extLst>
                <a:ext uri="{FF2B5EF4-FFF2-40B4-BE49-F238E27FC236}">
                  <a16:creationId xmlns:a16="http://schemas.microsoft.com/office/drawing/2014/main" id="{C0F00E36-829F-4FDC-939A-43E1D1E51E45}"/>
                </a:ext>
              </a:extLst>
            </p:cNvPr>
            <p:cNvSpPr/>
            <p:nvPr/>
          </p:nvSpPr>
          <p:spPr>
            <a:xfrm>
              <a:off x="5077697" y="2451079"/>
              <a:ext cx="128076" cy="36223"/>
            </a:xfrm>
            <a:custGeom>
              <a:avLst/>
              <a:gdLst/>
              <a:ahLst/>
              <a:cxnLst/>
              <a:rect l="l" t="t" r="r" b="b"/>
              <a:pathLst>
                <a:path w="1729" h="489" extrusionOk="0">
                  <a:moveTo>
                    <a:pt x="1541" y="0"/>
                  </a:moveTo>
                  <a:cubicBezTo>
                    <a:pt x="1448" y="47"/>
                    <a:pt x="1401" y="94"/>
                    <a:pt x="1308" y="94"/>
                  </a:cubicBezTo>
                  <a:lnTo>
                    <a:pt x="654" y="94"/>
                  </a:lnTo>
                  <a:cubicBezTo>
                    <a:pt x="607" y="117"/>
                    <a:pt x="561" y="129"/>
                    <a:pt x="514" y="129"/>
                  </a:cubicBezTo>
                  <a:cubicBezTo>
                    <a:pt x="467" y="129"/>
                    <a:pt x="421" y="117"/>
                    <a:pt x="374" y="94"/>
                  </a:cubicBezTo>
                  <a:cubicBezTo>
                    <a:pt x="351" y="71"/>
                    <a:pt x="315" y="59"/>
                    <a:pt x="280" y="59"/>
                  </a:cubicBezTo>
                  <a:cubicBezTo>
                    <a:pt x="245" y="59"/>
                    <a:pt x="210" y="71"/>
                    <a:pt x="187" y="94"/>
                  </a:cubicBezTo>
                  <a:lnTo>
                    <a:pt x="140" y="94"/>
                  </a:lnTo>
                  <a:cubicBezTo>
                    <a:pt x="94" y="94"/>
                    <a:pt x="47" y="94"/>
                    <a:pt x="0" y="141"/>
                  </a:cubicBezTo>
                  <a:cubicBezTo>
                    <a:pt x="0" y="187"/>
                    <a:pt x="0" y="187"/>
                    <a:pt x="0" y="234"/>
                  </a:cubicBezTo>
                  <a:cubicBezTo>
                    <a:pt x="0" y="281"/>
                    <a:pt x="47" y="327"/>
                    <a:pt x="94" y="374"/>
                  </a:cubicBezTo>
                  <a:lnTo>
                    <a:pt x="140" y="421"/>
                  </a:lnTo>
                  <a:cubicBezTo>
                    <a:pt x="187" y="467"/>
                    <a:pt x="234" y="467"/>
                    <a:pt x="327" y="467"/>
                  </a:cubicBezTo>
                  <a:lnTo>
                    <a:pt x="1074" y="467"/>
                  </a:lnTo>
                  <a:cubicBezTo>
                    <a:pt x="1137" y="467"/>
                    <a:pt x="1199" y="488"/>
                    <a:pt x="1261" y="488"/>
                  </a:cubicBezTo>
                  <a:cubicBezTo>
                    <a:pt x="1292" y="488"/>
                    <a:pt x="1323" y="483"/>
                    <a:pt x="1355" y="467"/>
                  </a:cubicBezTo>
                  <a:cubicBezTo>
                    <a:pt x="1401" y="467"/>
                    <a:pt x="1448" y="467"/>
                    <a:pt x="1495" y="421"/>
                  </a:cubicBezTo>
                  <a:cubicBezTo>
                    <a:pt x="1588" y="421"/>
                    <a:pt x="1635" y="421"/>
                    <a:pt x="1682" y="374"/>
                  </a:cubicBezTo>
                  <a:cubicBezTo>
                    <a:pt x="1682" y="327"/>
                    <a:pt x="1728" y="281"/>
                    <a:pt x="1728" y="187"/>
                  </a:cubicBezTo>
                  <a:cubicBezTo>
                    <a:pt x="1728" y="187"/>
                    <a:pt x="1682" y="141"/>
                    <a:pt x="1682" y="94"/>
                  </a:cubicBezTo>
                  <a:cubicBezTo>
                    <a:pt x="1635" y="47"/>
                    <a:pt x="1635" y="47"/>
                    <a:pt x="1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19;p56">
              <a:extLst>
                <a:ext uri="{FF2B5EF4-FFF2-40B4-BE49-F238E27FC236}">
                  <a16:creationId xmlns:a16="http://schemas.microsoft.com/office/drawing/2014/main" id="{6CFB9CA4-0D4A-4C77-BBCB-0BDBA06B5682}"/>
                </a:ext>
              </a:extLst>
            </p:cNvPr>
            <p:cNvSpPr/>
            <p:nvPr/>
          </p:nvSpPr>
          <p:spPr>
            <a:xfrm>
              <a:off x="5184885" y="2565230"/>
              <a:ext cx="52001" cy="62371"/>
            </a:xfrm>
            <a:custGeom>
              <a:avLst/>
              <a:gdLst/>
              <a:ahLst/>
              <a:cxnLst/>
              <a:rect l="l" t="t" r="r" b="b"/>
              <a:pathLst>
                <a:path w="702" h="842" extrusionOk="0">
                  <a:moveTo>
                    <a:pt x="281" y="1"/>
                  </a:moveTo>
                  <a:lnTo>
                    <a:pt x="188" y="47"/>
                  </a:lnTo>
                  <a:lnTo>
                    <a:pt x="94" y="47"/>
                  </a:lnTo>
                  <a:cubicBezTo>
                    <a:pt x="94" y="47"/>
                    <a:pt x="48" y="94"/>
                    <a:pt x="1" y="141"/>
                  </a:cubicBezTo>
                  <a:cubicBezTo>
                    <a:pt x="48" y="187"/>
                    <a:pt x="48" y="234"/>
                    <a:pt x="48" y="281"/>
                  </a:cubicBezTo>
                  <a:cubicBezTo>
                    <a:pt x="48" y="328"/>
                    <a:pt x="94" y="421"/>
                    <a:pt x="141" y="468"/>
                  </a:cubicBezTo>
                  <a:lnTo>
                    <a:pt x="702" y="841"/>
                  </a:lnTo>
                  <a:cubicBezTo>
                    <a:pt x="702" y="748"/>
                    <a:pt x="561" y="608"/>
                    <a:pt x="561" y="514"/>
                  </a:cubicBezTo>
                  <a:cubicBezTo>
                    <a:pt x="561" y="468"/>
                    <a:pt x="561" y="421"/>
                    <a:pt x="561" y="421"/>
                  </a:cubicBezTo>
                  <a:lnTo>
                    <a:pt x="561" y="374"/>
                  </a:lnTo>
                  <a:cubicBezTo>
                    <a:pt x="561" y="328"/>
                    <a:pt x="515" y="234"/>
                    <a:pt x="515" y="187"/>
                  </a:cubicBezTo>
                  <a:lnTo>
                    <a:pt x="468" y="187"/>
                  </a:lnTo>
                  <a:lnTo>
                    <a:pt x="2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20;p56">
              <a:extLst>
                <a:ext uri="{FF2B5EF4-FFF2-40B4-BE49-F238E27FC236}">
                  <a16:creationId xmlns:a16="http://schemas.microsoft.com/office/drawing/2014/main" id="{D592F4F8-09A9-4C59-8061-9FAF2E89D294}"/>
                </a:ext>
              </a:extLst>
            </p:cNvPr>
            <p:cNvSpPr/>
            <p:nvPr/>
          </p:nvSpPr>
          <p:spPr>
            <a:xfrm>
              <a:off x="5077697" y="2518710"/>
              <a:ext cx="79631" cy="39704"/>
            </a:xfrm>
            <a:custGeom>
              <a:avLst/>
              <a:gdLst/>
              <a:ahLst/>
              <a:cxnLst/>
              <a:rect l="l" t="t" r="r" b="b"/>
              <a:pathLst>
                <a:path w="1075" h="536" extrusionOk="0">
                  <a:moveTo>
                    <a:pt x="0" y="68"/>
                  </a:moveTo>
                  <a:lnTo>
                    <a:pt x="0" y="68"/>
                  </a:lnTo>
                  <a:cubicBezTo>
                    <a:pt x="4" y="72"/>
                    <a:pt x="8" y="75"/>
                    <a:pt x="12" y="77"/>
                  </a:cubicBezTo>
                  <a:lnTo>
                    <a:pt x="12" y="77"/>
                  </a:lnTo>
                  <a:lnTo>
                    <a:pt x="0" y="68"/>
                  </a:lnTo>
                  <a:close/>
                  <a:moveTo>
                    <a:pt x="946" y="1"/>
                  </a:moveTo>
                  <a:cubicBezTo>
                    <a:pt x="929" y="1"/>
                    <a:pt x="919" y="22"/>
                    <a:pt x="888" y="22"/>
                  </a:cubicBezTo>
                  <a:lnTo>
                    <a:pt x="234" y="22"/>
                  </a:lnTo>
                  <a:cubicBezTo>
                    <a:pt x="159" y="22"/>
                    <a:pt x="84" y="81"/>
                    <a:pt x="34" y="81"/>
                  </a:cubicBezTo>
                  <a:cubicBezTo>
                    <a:pt x="26" y="81"/>
                    <a:pt x="19" y="80"/>
                    <a:pt x="12" y="77"/>
                  </a:cubicBezTo>
                  <a:lnTo>
                    <a:pt x="12" y="77"/>
                  </a:lnTo>
                  <a:lnTo>
                    <a:pt x="654" y="535"/>
                  </a:lnTo>
                  <a:cubicBezTo>
                    <a:pt x="747" y="489"/>
                    <a:pt x="747" y="395"/>
                    <a:pt x="841" y="395"/>
                  </a:cubicBezTo>
                  <a:cubicBezTo>
                    <a:pt x="888" y="395"/>
                    <a:pt x="934" y="348"/>
                    <a:pt x="981" y="302"/>
                  </a:cubicBezTo>
                  <a:cubicBezTo>
                    <a:pt x="1074" y="302"/>
                    <a:pt x="1074" y="208"/>
                    <a:pt x="1074" y="162"/>
                  </a:cubicBezTo>
                  <a:cubicBezTo>
                    <a:pt x="1028" y="115"/>
                    <a:pt x="981" y="68"/>
                    <a:pt x="981" y="22"/>
                  </a:cubicBezTo>
                  <a:cubicBezTo>
                    <a:pt x="965" y="6"/>
                    <a:pt x="955" y="1"/>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 name="Picture 122">
            <a:extLst>
              <a:ext uri="{FF2B5EF4-FFF2-40B4-BE49-F238E27FC236}">
                <a16:creationId xmlns:a16="http://schemas.microsoft.com/office/drawing/2014/main" id="{3D6EFE95-051F-4350-8755-6A9BBC67CE61}"/>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2323609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3"/>
          <p:cNvSpPr txBox="1">
            <a:spLocks noGrp="1"/>
          </p:cNvSpPr>
          <p:nvPr>
            <p:ph type="title"/>
          </p:nvPr>
        </p:nvSpPr>
        <p:spPr>
          <a:xfrm>
            <a:off x="2805894" y="2156993"/>
            <a:ext cx="3532212" cy="8295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5000" b="1" dirty="0">
                <a:latin typeface="Bahnschrift SemiBold Condensed" panose="020B0502040204020203" pitchFamily="34" charset="0"/>
              </a:rPr>
              <a:t>Conclusion</a:t>
            </a:r>
            <a:endParaRPr sz="5000" b="1" dirty="0">
              <a:latin typeface="Bahnschrift SemiBold Condensed" panose="020B0502040204020203" pitchFamily="34" charset="0"/>
            </a:endParaRPr>
          </a:p>
        </p:txBody>
      </p:sp>
      <p:pic>
        <p:nvPicPr>
          <p:cNvPr id="11" name="Picture 10">
            <a:extLst>
              <a:ext uri="{FF2B5EF4-FFF2-40B4-BE49-F238E27FC236}">
                <a16:creationId xmlns:a16="http://schemas.microsoft.com/office/drawing/2014/main" id="{269D4256-379B-4D4D-B338-3A544280A86A}"/>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41539564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56"/>
          <p:cNvSpPr txBox="1">
            <a:spLocks noGrp="1"/>
          </p:cNvSpPr>
          <p:nvPr>
            <p:ph type="title"/>
          </p:nvPr>
        </p:nvSpPr>
        <p:spPr>
          <a:xfrm>
            <a:off x="2285999" y="1227222"/>
            <a:ext cx="4535905" cy="2466474"/>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800" dirty="0">
                <a:latin typeface="Anton" pitchFamily="2" charset="0"/>
              </a:rPr>
              <a:t>Conclusion</a:t>
            </a:r>
            <a:br>
              <a:rPr lang="en-US" sz="2000" dirty="0">
                <a:latin typeface="Bahnschrift SemiBold Condensed" panose="020B0502040204020203" pitchFamily="34" charset="0"/>
              </a:rPr>
            </a:br>
            <a:br>
              <a:rPr lang="en-US" sz="2000" dirty="0">
                <a:latin typeface="Bahnschrift SemiBold Condensed" panose="020B0502040204020203" pitchFamily="34" charset="0"/>
              </a:rPr>
            </a:br>
            <a:r>
              <a:rPr lang="en-US" sz="2000" dirty="0">
                <a:latin typeface="Bahnschrift SemiBold Condensed" panose="020B0502040204020203" pitchFamily="34" charset="0"/>
              </a:rPr>
              <a:t>In conclusion, There were many challenges and the entire training period was a great experience. I learned a lot from Zacrac during my IT training</a:t>
            </a:r>
            <a:endParaRPr sz="2000" dirty="0">
              <a:latin typeface="Bahnschrift SemiBold Condensed" panose="020B0502040204020203" pitchFamily="34" charset="0"/>
            </a:endParaRPr>
          </a:p>
        </p:txBody>
      </p:sp>
      <p:grpSp>
        <p:nvGrpSpPr>
          <p:cNvPr id="69" name="Google Shape;1203;p53">
            <a:extLst>
              <a:ext uri="{FF2B5EF4-FFF2-40B4-BE49-F238E27FC236}">
                <a16:creationId xmlns:a16="http://schemas.microsoft.com/office/drawing/2014/main" id="{0E7A5245-D44F-4B15-A391-945A9EC78785}"/>
              </a:ext>
            </a:extLst>
          </p:cNvPr>
          <p:cNvGrpSpPr/>
          <p:nvPr/>
        </p:nvGrpSpPr>
        <p:grpSpPr>
          <a:xfrm>
            <a:off x="691981" y="3427634"/>
            <a:ext cx="775871" cy="759356"/>
            <a:chOff x="2774354" y="2009990"/>
            <a:chExt cx="372017" cy="316310"/>
          </a:xfrm>
        </p:grpSpPr>
        <p:sp>
          <p:nvSpPr>
            <p:cNvPr id="70" name="Google Shape;1204;p53">
              <a:extLst>
                <a:ext uri="{FF2B5EF4-FFF2-40B4-BE49-F238E27FC236}">
                  <a16:creationId xmlns:a16="http://schemas.microsoft.com/office/drawing/2014/main" id="{ED40FC83-820D-4E36-B841-DE3B9032852F}"/>
                </a:ext>
              </a:extLst>
            </p:cNvPr>
            <p:cNvSpPr/>
            <p:nvPr/>
          </p:nvSpPr>
          <p:spPr>
            <a:xfrm>
              <a:off x="2948055" y="2090995"/>
              <a:ext cx="191134" cy="174094"/>
            </a:xfrm>
            <a:custGeom>
              <a:avLst/>
              <a:gdLst/>
              <a:ahLst/>
              <a:cxnLst/>
              <a:rect l="l" t="t" r="r" b="b"/>
              <a:pathLst>
                <a:path w="7291" h="6641" extrusionOk="0">
                  <a:moveTo>
                    <a:pt x="4591" y="0"/>
                  </a:moveTo>
                  <a:lnTo>
                    <a:pt x="3191" y="1068"/>
                  </a:lnTo>
                  <a:lnTo>
                    <a:pt x="2021" y="679"/>
                  </a:lnTo>
                  <a:lnTo>
                    <a:pt x="0" y="2324"/>
                  </a:lnTo>
                  <a:lnTo>
                    <a:pt x="3118" y="6640"/>
                  </a:lnTo>
                  <a:lnTo>
                    <a:pt x="7290" y="3667"/>
                  </a:lnTo>
                  <a:lnTo>
                    <a:pt x="4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5;p53">
              <a:extLst>
                <a:ext uri="{FF2B5EF4-FFF2-40B4-BE49-F238E27FC236}">
                  <a16:creationId xmlns:a16="http://schemas.microsoft.com/office/drawing/2014/main" id="{CE99B4C5-8F99-4B43-8382-28DA17DCD7FC}"/>
                </a:ext>
              </a:extLst>
            </p:cNvPr>
            <p:cNvSpPr/>
            <p:nvPr/>
          </p:nvSpPr>
          <p:spPr>
            <a:xfrm>
              <a:off x="3033568" y="2009990"/>
              <a:ext cx="112803" cy="206889"/>
            </a:xfrm>
            <a:custGeom>
              <a:avLst/>
              <a:gdLst/>
              <a:ahLst/>
              <a:cxnLst/>
              <a:rect l="l" t="t" r="r" b="b"/>
              <a:pathLst>
                <a:path w="4303" h="7892" extrusionOk="0">
                  <a:moveTo>
                    <a:pt x="4302" y="1"/>
                  </a:moveTo>
                  <a:lnTo>
                    <a:pt x="131" y="2960"/>
                  </a:lnTo>
                  <a:cubicBezTo>
                    <a:pt x="30" y="3032"/>
                    <a:pt x="1" y="3177"/>
                    <a:pt x="87" y="3278"/>
                  </a:cubicBezTo>
                  <a:lnTo>
                    <a:pt x="3581" y="7810"/>
                  </a:lnTo>
                  <a:cubicBezTo>
                    <a:pt x="3631" y="7861"/>
                    <a:pt x="3696" y="7892"/>
                    <a:pt x="3761" y="7892"/>
                  </a:cubicBezTo>
                  <a:cubicBezTo>
                    <a:pt x="3809" y="7892"/>
                    <a:pt x="3856" y="7876"/>
                    <a:pt x="3898" y="7839"/>
                  </a:cubicBezTo>
                  <a:lnTo>
                    <a:pt x="4302" y="7522"/>
                  </a:lnTo>
                  <a:lnTo>
                    <a:pt x="4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06;p53">
              <a:extLst>
                <a:ext uri="{FF2B5EF4-FFF2-40B4-BE49-F238E27FC236}">
                  <a16:creationId xmlns:a16="http://schemas.microsoft.com/office/drawing/2014/main" id="{58971C81-4936-4BD4-9D79-D9AB57B5CAB7}"/>
                </a:ext>
              </a:extLst>
            </p:cNvPr>
            <p:cNvSpPr/>
            <p:nvPr/>
          </p:nvSpPr>
          <p:spPr>
            <a:xfrm>
              <a:off x="3110404" y="2165524"/>
              <a:ext cx="35600" cy="51355"/>
            </a:xfrm>
            <a:custGeom>
              <a:avLst/>
              <a:gdLst/>
              <a:ahLst/>
              <a:cxnLst/>
              <a:rect l="l" t="t" r="r" b="b"/>
              <a:pathLst>
                <a:path w="1358" h="1959" extrusionOk="0">
                  <a:moveTo>
                    <a:pt x="1357" y="1"/>
                  </a:moveTo>
                  <a:lnTo>
                    <a:pt x="0" y="1040"/>
                  </a:lnTo>
                  <a:lnTo>
                    <a:pt x="650" y="1877"/>
                  </a:lnTo>
                  <a:cubicBezTo>
                    <a:pt x="692" y="1928"/>
                    <a:pt x="758" y="1959"/>
                    <a:pt x="823" y="1959"/>
                  </a:cubicBezTo>
                  <a:cubicBezTo>
                    <a:pt x="870" y="1959"/>
                    <a:pt x="917" y="1943"/>
                    <a:pt x="953" y="1906"/>
                  </a:cubicBezTo>
                  <a:lnTo>
                    <a:pt x="1357" y="1589"/>
                  </a:lnTo>
                  <a:lnTo>
                    <a:pt x="13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07;p53">
              <a:extLst>
                <a:ext uri="{FF2B5EF4-FFF2-40B4-BE49-F238E27FC236}">
                  <a16:creationId xmlns:a16="http://schemas.microsoft.com/office/drawing/2014/main" id="{5D60AD2E-DFD9-4E74-A7F9-1D91CA04C149}"/>
                </a:ext>
              </a:extLst>
            </p:cNvPr>
            <p:cNvSpPr/>
            <p:nvPr/>
          </p:nvSpPr>
          <p:spPr>
            <a:xfrm>
              <a:off x="2960533" y="2148510"/>
              <a:ext cx="145336" cy="96733"/>
            </a:xfrm>
            <a:custGeom>
              <a:avLst/>
              <a:gdLst/>
              <a:ahLst/>
              <a:cxnLst/>
              <a:rect l="l" t="t" r="r" b="b"/>
              <a:pathLst>
                <a:path w="5544" h="3690" extrusionOk="0">
                  <a:moveTo>
                    <a:pt x="636" y="0"/>
                  </a:moveTo>
                  <a:lnTo>
                    <a:pt x="1" y="1169"/>
                  </a:lnTo>
                  <a:lnTo>
                    <a:pt x="4476" y="3609"/>
                  </a:lnTo>
                  <a:cubicBezTo>
                    <a:pt x="4575" y="3663"/>
                    <a:pt x="4682" y="3689"/>
                    <a:pt x="4789" y="3689"/>
                  </a:cubicBezTo>
                  <a:cubicBezTo>
                    <a:pt x="5023" y="3689"/>
                    <a:pt x="5252" y="3563"/>
                    <a:pt x="5371" y="3335"/>
                  </a:cubicBezTo>
                  <a:cubicBezTo>
                    <a:pt x="5544" y="3017"/>
                    <a:pt x="5428" y="2613"/>
                    <a:pt x="5111" y="2440"/>
                  </a:cubicBezTo>
                  <a:lnTo>
                    <a:pt x="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08;p53">
              <a:extLst>
                <a:ext uri="{FF2B5EF4-FFF2-40B4-BE49-F238E27FC236}">
                  <a16:creationId xmlns:a16="http://schemas.microsoft.com/office/drawing/2014/main" id="{0FA74D0C-D457-4EF4-8209-AB4DA4AAE948}"/>
                </a:ext>
              </a:extLst>
            </p:cNvPr>
            <p:cNvSpPr/>
            <p:nvPr/>
          </p:nvSpPr>
          <p:spPr>
            <a:xfrm>
              <a:off x="3017315" y="2196930"/>
              <a:ext cx="85540" cy="48419"/>
            </a:xfrm>
            <a:custGeom>
              <a:avLst/>
              <a:gdLst/>
              <a:ahLst/>
              <a:cxnLst/>
              <a:rect l="l" t="t" r="r" b="b"/>
              <a:pathLst>
                <a:path w="3263" h="1847" extrusionOk="0">
                  <a:moveTo>
                    <a:pt x="289" y="1"/>
                  </a:moveTo>
                  <a:lnTo>
                    <a:pt x="0" y="506"/>
                  </a:lnTo>
                  <a:lnTo>
                    <a:pt x="2310" y="1762"/>
                  </a:lnTo>
                  <a:cubicBezTo>
                    <a:pt x="2412" y="1820"/>
                    <a:pt x="2522" y="1847"/>
                    <a:pt x="2630" y="1847"/>
                  </a:cubicBezTo>
                  <a:cubicBezTo>
                    <a:pt x="2901" y="1847"/>
                    <a:pt x="3159" y="1676"/>
                    <a:pt x="3262" y="1387"/>
                  </a:cubicBezTo>
                  <a:lnTo>
                    <a:pt x="3262" y="1387"/>
                  </a:lnTo>
                  <a:cubicBezTo>
                    <a:pt x="3187" y="1410"/>
                    <a:pt x="3112" y="1421"/>
                    <a:pt x="3039" y="1421"/>
                  </a:cubicBezTo>
                  <a:cubicBezTo>
                    <a:pt x="2929" y="1421"/>
                    <a:pt x="2824" y="1395"/>
                    <a:pt x="2728" y="1343"/>
                  </a:cubicBezTo>
                  <a:lnTo>
                    <a:pt x="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09;p53">
              <a:extLst>
                <a:ext uri="{FF2B5EF4-FFF2-40B4-BE49-F238E27FC236}">
                  <a16:creationId xmlns:a16="http://schemas.microsoft.com/office/drawing/2014/main" id="{AA316182-FB1B-4F0E-B9B3-7B4908EFA330}"/>
                </a:ext>
              </a:extLst>
            </p:cNvPr>
            <p:cNvSpPr/>
            <p:nvPr/>
          </p:nvSpPr>
          <p:spPr>
            <a:xfrm>
              <a:off x="2933663" y="2173467"/>
              <a:ext cx="145336" cy="96733"/>
            </a:xfrm>
            <a:custGeom>
              <a:avLst/>
              <a:gdLst/>
              <a:ahLst/>
              <a:cxnLst/>
              <a:rect l="l" t="t" r="r" b="b"/>
              <a:pathLst>
                <a:path w="5544" h="3690" extrusionOk="0">
                  <a:moveTo>
                    <a:pt x="636" y="1"/>
                  </a:moveTo>
                  <a:lnTo>
                    <a:pt x="1" y="1170"/>
                  </a:lnTo>
                  <a:lnTo>
                    <a:pt x="4476" y="3610"/>
                  </a:lnTo>
                  <a:cubicBezTo>
                    <a:pt x="4575" y="3664"/>
                    <a:pt x="4682" y="3690"/>
                    <a:pt x="4789" y="3690"/>
                  </a:cubicBezTo>
                  <a:cubicBezTo>
                    <a:pt x="5023" y="3690"/>
                    <a:pt x="5252" y="3564"/>
                    <a:pt x="5371" y="3336"/>
                  </a:cubicBezTo>
                  <a:cubicBezTo>
                    <a:pt x="5544" y="3018"/>
                    <a:pt x="5428" y="2614"/>
                    <a:pt x="5111" y="2441"/>
                  </a:cubicBezTo>
                  <a:lnTo>
                    <a:pt x="6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10;p53">
              <a:extLst>
                <a:ext uri="{FF2B5EF4-FFF2-40B4-BE49-F238E27FC236}">
                  <a16:creationId xmlns:a16="http://schemas.microsoft.com/office/drawing/2014/main" id="{4A734FC1-1F40-4D01-A083-55CEC09CD181}"/>
                </a:ext>
              </a:extLst>
            </p:cNvPr>
            <p:cNvSpPr/>
            <p:nvPr/>
          </p:nvSpPr>
          <p:spPr>
            <a:xfrm>
              <a:off x="2999515" y="2228361"/>
              <a:ext cx="76102" cy="41603"/>
            </a:xfrm>
            <a:custGeom>
              <a:avLst/>
              <a:gdLst/>
              <a:ahLst/>
              <a:cxnLst/>
              <a:rect l="l" t="t" r="r" b="b"/>
              <a:pathLst>
                <a:path w="2903" h="1587" extrusionOk="0">
                  <a:moveTo>
                    <a:pt x="260" y="0"/>
                  </a:moveTo>
                  <a:lnTo>
                    <a:pt x="1" y="448"/>
                  </a:lnTo>
                  <a:lnTo>
                    <a:pt x="1949" y="1501"/>
                  </a:lnTo>
                  <a:cubicBezTo>
                    <a:pt x="2053" y="1559"/>
                    <a:pt x="2163" y="1586"/>
                    <a:pt x="2272" y="1586"/>
                  </a:cubicBezTo>
                  <a:cubicBezTo>
                    <a:pt x="2542" y="1586"/>
                    <a:pt x="2799" y="1419"/>
                    <a:pt x="2902" y="1140"/>
                  </a:cubicBezTo>
                  <a:lnTo>
                    <a:pt x="2902" y="1140"/>
                  </a:lnTo>
                  <a:cubicBezTo>
                    <a:pt x="2816" y="1180"/>
                    <a:pt x="2724" y="1199"/>
                    <a:pt x="2631" y="1199"/>
                  </a:cubicBezTo>
                  <a:cubicBezTo>
                    <a:pt x="2522" y="1199"/>
                    <a:pt x="2412" y="1173"/>
                    <a:pt x="2310" y="1126"/>
                  </a:cubicBezTo>
                  <a:lnTo>
                    <a:pt x="2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11;p53">
              <a:extLst>
                <a:ext uri="{FF2B5EF4-FFF2-40B4-BE49-F238E27FC236}">
                  <a16:creationId xmlns:a16="http://schemas.microsoft.com/office/drawing/2014/main" id="{09B61E31-B351-489F-8421-0D178A5F4528}"/>
                </a:ext>
              </a:extLst>
            </p:cNvPr>
            <p:cNvSpPr/>
            <p:nvPr/>
          </p:nvSpPr>
          <p:spPr>
            <a:xfrm>
              <a:off x="2906425" y="2198450"/>
              <a:ext cx="145729" cy="96733"/>
            </a:xfrm>
            <a:custGeom>
              <a:avLst/>
              <a:gdLst/>
              <a:ahLst/>
              <a:cxnLst/>
              <a:rect l="l" t="t" r="r" b="b"/>
              <a:pathLst>
                <a:path w="5559" h="3690" extrusionOk="0">
                  <a:moveTo>
                    <a:pt x="650" y="1"/>
                  </a:moveTo>
                  <a:lnTo>
                    <a:pt x="0" y="1170"/>
                  </a:lnTo>
                  <a:lnTo>
                    <a:pt x="4490" y="3610"/>
                  </a:lnTo>
                  <a:cubicBezTo>
                    <a:pt x="4590" y="3664"/>
                    <a:pt x="4698" y="3690"/>
                    <a:pt x="4806" y="3690"/>
                  </a:cubicBezTo>
                  <a:cubicBezTo>
                    <a:pt x="5039" y="3690"/>
                    <a:pt x="5266" y="3567"/>
                    <a:pt x="5385" y="3350"/>
                  </a:cubicBezTo>
                  <a:cubicBezTo>
                    <a:pt x="5558" y="3018"/>
                    <a:pt x="5443" y="2613"/>
                    <a:pt x="5125" y="2440"/>
                  </a:cubicBezTo>
                  <a:lnTo>
                    <a:pt x="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12;p53">
              <a:extLst>
                <a:ext uri="{FF2B5EF4-FFF2-40B4-BE49-F238E27FC236}">
                  <a16:creationId xmlns:a16="http://schemas.microsoft.com/office/drawing/2014/main" id="{169B949F-73D9-4BEF-9AFC-02438A64D3F6}"/>
                </a:ext>
              </a:extLst>
            </p:cNvPr>
            <p:cNvSpPr/>
            <p:nvPr/>
          </p:nvSpPr>
          <p:spPr>
            <a:xfrm>
              <a:off x="2982108" y="2259007"/>
              <a:ext cx="66245" cy="36150"/>
            </a:xfrm>
            <a:custGeom>
              <a:avLst/>
              <a:gdLst/>
              <a:ahLst/>
              <a:cxnLst/>
              <a:rect l="l" t="t" r="r" b="b"/>
              <a:pathLst>
                <a:path w="2527" h="1379" extrusionOk="0">
                  <a:moveTo>
                    <a:pt x="260" y="0"/>
                  </a:moveTo>
                  <a:lnTo>
                    <a:pt x="1" y="433"/>
                  </a:lnTo>
                  <a:lnTo>
                    <a:pt x="1603" y="1300"/>
                  </a:lnTo>
                  <a:cubicBezTo>
                    <a:pt x="1703" y="1354"/>
                    <a:pt x="1810" y="1379"/>
                    <a:pt x="1915" y="1379"/>
                  </a:cubicBezTo>
                  <a:cubicBezTo>
                    <a:pt x="2175" y="1379"/>
                    <a:pt x="2424" y="1224"/>
                    <a:pt x="2527" y="968"/>
                  </a:cubicBezTo>
                  <a:lnTo>
                    <a:pt x="2527" y="968"/>
                  </a:lnTo>
                  <a:cubicBezTo>
                    <a:pt x="2452" y="999"/>
                    <a:pt x="2369" y="1014"/>
                    <a:pt x="2285" y="1014"/>
                  </a:cubicBezTo>
                  <a:cubicBezTo>
                    <a:pt x="2174" y="1014"/>
                    <a:pt x="2062" y="988"/>
                    <a:pt x="1964" y="939"/>
                  </a:cubicBezTo>
                  <a:lnTo>
                    <a:pt x="2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13;p53">
              <a:extLst>
                <a:ext uri="{FF2B5EF4-FFF2-40B4-BE49-F238E27FC236}">
                  <a16:creationId xmlns:a16="http://schemas.microsoft.com/office/drawing/2014/main" id="{8A43447D-5B8D-4042-89E1-DAB3EC52370D}"/>
                </a:ext>
              </a:extLst>
            </p:cNvPr>
            <p:cNvSpPr/>
            <p:nvPr/>
          </p:nvSpPr>
          <p:spPr>
            <a:xfrm>
              <a:off x="2879555" y="2223800"/>
              <a:ext cx="145729" cy="96655"/>
            </a:xfrm>
            <a:custGeom>
              <a:avLst/>
              <a:gdLst/>
              <a:ahLst/>
              <a:cxnLst/>
              <a:rect l="l" t="t" r="r" b="b"/>
              <a:pathLst>
                <a:path w="5559" h="3687" extrusionOk="0">
                  <a:moveTo>
                    <a:pt x="636" y="1"/>
                  </a:moveTo>
                  <a:lnTo>
                    <a:pt x="0" y="1156"/>
                  </a:lnTo>
                  <a:lnTo>
                    <a:pt x="4475" y="3610"/>
                  </a:lnTo>
                  <a:cubicBezTo>
                    <a:pt x="4572" y="3662"/>
                    <a:pt x="4676" y="3687"/>
                    <a:pt x="4780" y="3687"/>
                  </a:cubicBezTo>
                  <a:cubicBezTo>
                    <a:pt x="5018" y="3687"/>
                    <a:pt x="5254" y="3557"/>
                    <a:pt x="5385" y="3335"/>
                  </a:cubicBezTo>
                  <a:cubicBezTo>
                    <a:pt x="5558" y="3018"/>
                    <a:pt x="5428" y="2614"/>
                    <a:pt x="5111" y="2440"/>
                  </a:cubicBezTo>
                  <a:lnTo>
                    <a:pt x="6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14;p53">
              <a:extLst>
                <a:ext uri="{FF2B5EF4-FFF2-40B4-BE49-F238E27FC236}">
                  <a16:creationId xmlns:a16="http://schemas.microsoft.com/office/drawing/2014/main" id="{901C74CD-9830-43DA-A2F8-CA045790672A}"/>
                </a:ext>
              </a:extLst>
            </p:cNvPr>
            <p:cNvSpPr/>
            <p:nvPr/>
          </p:nvSpPr>
          <p:spPr>
            <a:xfrm>
              <a:off x="2964701" y="2288132"/>
              <a:ext cx="56782" cy="32323"/>
            </a:xfrm>
            <a:custGeom>
              <a:avLst/>
              <a:gdLst/>
              <a:ahLst/>
              <a:cxnLst/>
              <a:rect l="l" t="t" r="r" b="b"/>
              <a:pathLst>
                <a:path w="2166" h="1233" extrusionOk="0">
                  <a:moveTo>
                    <a:pt x="275" y="1"/>
                  </a:moveTo>
                  <a:lnTo>
                    <a:pt x="0" y="477"/>
                  </a:lnTo>
                  <a:lnTo>
                    <a:pt x="1227" y="1156"/>
                  </a:lnTo>
                  <a:cubicBezTo>
                    <a:pt x="1324" y="1208"/>
                    <a:pt x="1428" y="1233"/>
                    <a:pt x="1532" y="1233"/>
                  </a:cubicBezTo>
                  <a:cubicBezTo>
                    <a:pt x="1770" y="1233"/>
                    <a:pt x="2006" y="1103"/>
                    <a:pt x="2137" y="881"/>
                  </a:cubicBezTo>
                  <a:cubicBezTo>
                    <a:pt x="2151" y="853"/>
                    <a:pt x="2166" y="824"/>
                    <a:pt x="2166" y="795"/>
                  </a:cubicBezTo>
                  <a:lnTo>
                    <a:pt x="2166" y="795"/>
                  </a:lnTo>
                  <a:cubicBezTo>
                    <a:pt x="2097" y="818"/>
                    <a:pt x="2025" y="829"/>
                    <a:pt x="1953" y="829"/>
                  </a:cubicBezTo>
                  <a:cubicBezTo>
                    <a:pt x="1845" y="829"/>
                    <a:pt x="1736" y="803"/>
                    <a:pt x="1632" y="752"/>
                  </a:cubicBezTo>
                  <a:lnTo>
                    <a:pt x="2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15;p53">
              <a:extLst>
                <a:ext uri="{FF2B5EF4-FFF2-40B4-BE49-F238E27FC236}">
                  <a16:creationId xmlns:a16="http://schemas.microsoft.com/office/drawing/2014/main" id="{5FF79EEF-B16E-45BB-AA04-14B7E737F1D0}"/>
                </a:ext>
              </a:extLst>
            </p:cNvPr>
            <p:cNvSpPr/>
            <p:nvPr/>
          </p:nvSpPr>
          <p:spPr>
            <a:xfrm>
              <a:off x="2791761" y="2103080"/>
              <a:ext cx="185445" cy="168064"/>
            </a:xfrm>
            <a:custGeom>
              <a:avLst/>
              <a:gdLst/>
              <a:ahLst/>
              <a:cxnLst/>
              <a:rect l="l" t="t" r="r" b="b"/>
              <a:pathLst>
                <a:path w="7074" h="6411" extrusionOk="0">
                  <a:moveTo>
                    <a:pt x="2209" y="1"/>
                  </a:moveTo>
                  <a:lnTo>
                    <a:pt x="0" y="3985"/>
                  </a:lnTo>
                  <a:lnTo>
                    <a:pt x="4519" y="6410"/>
                  </a:lnTo>
                  <a:lnTo>
                    <a:pt x="7074" y="1733"/>
                  </a:lnTo>
                  <a:lnTo>
                    <a:pt x="4836" y="780"/>
                  </a:lnTo>
                  <a:cubicBezTo>
                    <a:pt x="4815" y="773"/>
                    <a:pt x="4793" y="770"/>
                    <a:pt x="4773" y="770"/>
                  </a:cubicBezTo>
                  <a:cubicBezTo>
                    <a:pt x="4753" y="770"/>
                    <a:pt x="4735" y="773"/>
                    <a:pt x="4721" y="780"/>
                  </a:cubicBezTo>
                  <a:lnTo>
                    <a:pt x="3811" y="882"/>
                  </a:lnTo>
                  <a:cubicBezTo>
                    <a:pt x="3768" y="882"/>
                    <a:pt x="3725" y="882"/>
                    <a:pt x="3682" y="853"/>
                  </a:cubicBezTo>
                  <a:lnTo>
                    <a:pt x="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16;p53">
              <a:extLst>
                <a:ext uri="{FF2B5EF4-FFF2-40B4-BE49-F238E27FC236}">
                  <a16:creationId xmlns:a16="http://schemas.microsoft.com/office/drawing/2014/main" id="{C36A5C70-C4B3-4E1F-AB73-502981D5EE09}"/>
                </a:ext>
              </a:extLst>
            </p:cNvPr>
            <p:cNvSpPr/>
            <p:nvPr/>
          </p:nvSpPr>
          <p:spPr>
            <a:xfrm>
              <a:off x="2774354" y="2035734"/>
              <a:ext cx="114691" cy="198316"/>
            </a:xfrm>
            <a:custGeom>
              <a:avLst/>
              <a:gdLst/>
              <a:ahLst/>
              <a:cxnLst/>
              <a:rect l="l" t="t" r="r" b="b"/>
              <a:pathLst>
                <a:path w="4375" h="7565" extrusionOk="0">
                  <a:moveTo>
                    <a:pt x="0" y="0"/>
                  </a:moveTo>
                  <a:lnTo>
                    <a:pt x="0" y="6785"/>
                  </a:lnTo>
                  <a:lnTo>
                    <a:pt x="1271" y="7536"/>
                  </a:lnTo>
                  <a:cubicBezTo>
                    <a:pt x="1308" y="7554"/>
                    <a:pt x="1350" y="7564"/>
                    <a:pt x="1392" y="7564"/>
                  </a:cubicBezTo>
                  <a:cubicBezTo>
                    <a:pt x="1480" y="7564"/>
                    <a:pt x="1568" y="7522"/>
                    <a:pt x="1617" y="7435"/>
                  </a:cubicBezTo>
                  <a:lnTo>
                    <a:pt x="4302" y="2787"/>
                  </a:lnTo>
                  <a:cubicBezTo>
                    <a:pt x="4374" y="2671"/>
                    <a:pt x="4331" y="2512"/>
                    <a:pt x="4216" y="244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17;p53">
              <a:extLst>
                <a:ext uri="{FF2B5EF4-FFF2-40B4-BE49-F238E27FC236}">
                  <a16:creationId xmlns:a16="http://schemas.microsoft.com/office/drawing/2014/main" id="{4AC2FD79-A9C0-44AD-BB0E-FADC1DDC5356}"/>
                </a:ext>
              </a:extLst>
            </p:cNvPr>
            <p:cNvSpPr/>
            <p:nvPr/>
          </p:nvSpPr>
          <p:spPr>
            <a:xfrm>
              <a:off x="2774354" y="2035734"/>
              <a:ext cx="88580" cy="185445"/>
            </a:xfrm>
            <a:custGeom>
              <a:avLst/>
              <a:gdLst/>
              <a:ahLst/>
              <a:cxnLst/>
              <a:rect l="l" t="t" r="r" b="b"/>
              <a:pathLst>
                <a:path w="3379" h="7074" extrusionOk="0">
                  <a:moveTo>
                    <a:pt x="0" y="0"/>
                  </a:moveTo>
                  <a:lnTo>
                    <a:pt x="0" y="6785"/>
                  </a:lnTo>
                  <a:lnTo>
                    <a:pt x="506" y="7074"/>
                  </a:lnTo>
                  <a:lnTo>
                    <a:pt x="3378" y="194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18;p53">
              <a:extLst>
                <a:ext uri="{FF2B5EF4-FFF2-40B4-BE49-F238E27FC236}">
                  <a16:creationId xmlns:a16="http://schemas.microsoft.com/office/drawing/2014/main" id="{1C212B21-1B8A-4829-B5CC-81D38EB457A5}"/>
                </a:ext>
              </a:extLst>
            </p:cNvPr>
            <p:cNvSpPr/>
            <p:nvPr/>
          </p:nvSpPr>
          <p:spPr>
            <a:xfrm>
              <a:off x="2774354" y="2175381"/>
              <a:ext cx="54894" cy="58669"/>
            </a:xfrm>
            <a:custGeom>
              <a:avLst/>
              <a:gdLst/>
              <a:ahLst/>
              <a:cxnLst/>
              <a:rect l="l" t="t" r="r" b="b"/>
              <a:pathLst>
                <a:path w="2094" h="2238" extrusionOk="0">
                  <a:moveTo>
                    <a:pt x="0" y="0"/>
                  </a:moveTo>
                  <a:lnTo>
                    <a:pt x="0" y="1458"/>
                  </a:lnTo>
                  <a:lnTo>
                    <a:pt x="1271" y="2209"/>
                  </a:lnTo>
                  <a:cubicBezTo>
                    <a:pt x="1308" y="2227"/>
                    <a:pt x="1350" y="2237"/>
                    <a:pt x="1392" y="2237"/>
                  </a:cubicBezTo>
                  <a:cubicBezTo>
                    <a:pt x="1480" y="2237"/>
                    <a:pt x="1568" y="2195"/>
                    <a:pt x="1617" y="2108"/>
                  </a:cubicBezTo>
                  <a:lnTo>
                    <a:pt x="2094" y="128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19;p53">
              <a:extLst>
                <a:ext uri="{FF2B5EF4-FFF2-40B4-BE49-F238E27FC236}">
                  <a16:creationId xmlns:a16="http://schemas.microsoft.com/office/drawing/2014/main" id="{239777F7-03C4-4136-9FE3-6DB6506262E7}"/>
                </a:ext>
              </a:extLst>
            </p:cNvPr>
            <p:cNvSpPr/>
            <p:nvPr/>
          </p:nvSpPr>
          <p:spPr>
            <a:xfrm>
              <a:off x="2774354" y="2175381"/>
              <a:ext cx="28784" cy="45798"/>
            </a:xfrm>
            <a:custGeom>
              <a:avLst/>
              <a:gdLst/>
              <a:ahLst/>
              <a:cxnLst/>
              <a:rect l="l" t="t" r="r" b="b"/>
              <a:pathLst>
                <a:path w="1098" h="1747" extrusionOk="0">
                  <a:moveTo>
                    <a:pt x="0" y="0"/>
                  </a:moveTo>
                  <a:lnTo>
                    <a:pt x="0" y="1458"/>
                  </a:lnTo>
                  <a:lnTo>
                    <a:pt x="506" y="1747"/>
                  </a:lnTo>
                  <a:lnTo>
                    <a:pt x="1098" y="66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20;p53">
              <a:extLst>
                <a:ext uri="{FF2B5EF4-FFF2-40B4-BE49-F238E27FC236}">
                  <a16:creationId xmlns:a16="http://schemas.microsoft.com/office/drawing/2014/main" id="{10DE376B-ADB2-471B-820C-D32EBC135E29}"/>
                </a:ext>
              </a:extLst>
            </p:cNvPr>
            <p:cNvSpPr/>
            <p:nvPr/>
          </p:nvSpPr>
          <p:spPr>
            <a:xfrm>
              <a:off x="2829983" y="2199105"/>
              <a:ext cx="78357" cy="62811"/>
            </a:xfrm>
            <a:custGeom>
              <a:avLst/>
              <a:gdLst/>
              <a:ahLst/>
              <a:cxnLst/>
              <a:rect l="l" t="t" r="r" b="b"/>
              <a:pathLst>
                <a:path w="2989" h="2396" extrusionOk="0">
                  <a:moveTo>
                    <a:pt x="2228" y="0"/>
                  </a:moveTo>
                  <a:cubicBezTo>
                    <a:pt x="2096" y="0"/>
                    <a:pt x="1963" y="40"/>
                    <a:pt x="1848" y="120"/>
                  </a:cubicBezTo>
                  <a:lnTo>
                    <a:pt x="376" y="1188"/>
                  </a:lnTo>
                  <a:cubicBezTo>
                    <a:pt x="73" y="1405"/>
                    <a:pt x="0" y="1823"/>
                    <a:pt x="217" y="2112"/>
                  </a:cubicBezTo>
                  <a:cubicBezTo>
                    <a:pt x="349" y="2297"/>
                    <a:pt x="556" y="2396"/>
                    <a:pt x="767" y="2396"/>
                  </a:cubicBezTo>
                  <a:cubicBezTo>
                    <a:pt x="901" y="2396"/>
                    <a:pt x="1037" y="2355"/>
                    <a:pt x="1155" y="2271"/>
                  </a:cubicBezTo>
                  <a:lnTo>
                    <a:pt x="2628" y="1203"/>
                  </a:lnTo>
                  <a:cubicBezTo>
                    <a:pt x="2916" y="986"/>
                    <a:pt x="2989" y="553"/>
                    <a:pt x="2758" y="264"/>
                  </a:cubicBezTo>
                  <a:cubicBezTo>
                    <a:pt x="2627" y="91"/>
                    <a:pt x="2429" y="0"/>
                    <a:pt x="2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21;p53">
              <a:extLst>
                <a:ext uri="{FF2B5EF4-FFF2-40B4-BE49-F238E27FC236}">
                  <a16:creationId xmlns:a16="http://schemas.microsoft.com/office/drawing/2014/main" id="{F3B83860-34E8-4CB6-B4BE-5127B9C4A16C}"/>
                </a:ext>
              </a:extLst>
            </p:cNvPr>
            <p:cNvSpPr/>
            <p:nvPr/>
          </p:nvSpPr>
          <p:spPr>
            <a:xfrm>
              <a:off x="2833390" y="2200337"/>
              <a:ext cx="74949" cy="61579"/>
            </a:xfrm>
            <a:custGeom>
              <a:avLst/>
              <a:gdLst/>
              <a:ahLst/>
              <a:cxnLst/>
              <a:rect l="l" t="t" r="r" b="b"/>
              <a:pathLst>
                <a:path w="2859" h="2349" extrusionOk="0">
                  <a:moveTo>
                    <a:pt x="2353" y="1"/>
                  </a:moveTo>
                  <a:cubicBezTo>
                    <a:pt x="2454" y="290"/>
                    <a:pt x="2368" y="607"/>
                    <a:pt x="2122" y="780"/>
                  </a:cubicBezTo>
                  <a:lnTo>
                    <a:pt x="650" y="1849"/>
                  </a:lnTo>
                  <a:cubicBezTo>
                    <a:pt x="533" y="1939"/>
                    <a:pt x="393" y="1984"/>
                    <a:pt x="252" y="1984"/>
                  </a:cubicBezTo>
                  <a:cubicBezTo>
                    <a:pt x="167" y="1984"/>
                    <a:pt x="82" y="1968"/>
                    <a:pt x="0" y="1935"/>
                  </a:cubicBezTo>
                  <a:lnTo>
                    <a:pt x="0" y="1935"/>
                  </a:lnTo>
                  <a:cubicBezTo>
                    <a:pt x="114" y="2201"/>
                    <a:pt x="365" y="2348"/>
                    <a:pt x="622" y="2348"/>
                  </a:cubicBezTo>
                  <a:cubicBezTo>
                    <a:pt x="756" y="2348"/>
                    <a:pt x="892" y="2308"/>
                    <a:pt x="1011" y="2224"/>
                  </a:cubicBezTo>
                  <a:lnTo>
                    <a:pt x="2483" y="1156"/>
                  </a:lnTo>
                  <a:cubicBezTo>
                    <a:pt x="2786" y="939"/>
                    <a:pt x="2859" y="521"/>
                    <a:pt x="2628" y="217"/>
                  </a:cubicBezTo>
                  <a:cubicBezTo>
                    <a:pt x="2555" y="116"/>
                    <a:pt x="2454" y="44"/>
                    <a:pt x="2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22;p53">
              <a:extLst>
                <a:ext uri="{FF2B5EF4-FFF2-40B4-BE49-F238E27FC236}">
                  <a16:creationId xmlns:a16="http://schemas.microsoft.com/office/drawing/2014/main" id="{EF55E447-39B4-4837-BCB7-0399608E4C9C}"/>
                </a:ext>
              </a:extLst>
            </p:cNvPr>
            <p:cNvSpPr/>
            <p:nvPr/>
          </p:nvSpPr>
          <p:spPr>
            <a:xfrm>
              <a:off x="2859868" y="2226815"/>
              <a:ext cx="69653" cy="56546"/>
            </a:xfrm>
            <a:custGeom>
              <a:avLst/>
              <a:gdLst/>
              <a:ahLst/>
              <a:cxnLst/>
              <a:rect l="l" t="t" r="r" b="b"/>
              <a:pathLst>
                <a:path w="2657" h="2157" extrusionOk="0">
                  <a:moveTo>
                    <a:pt x="1904" y="0"/>
                  </a:moveTo>
                  <a:cubicBezTo>
                    <a:pt x="1766" y="0"/>
                    <a:pt x="1626" y="43"/>
                    <a:pt x="1502" y="131"/>
                  </a:cubicBezTo>
                  <a:lnTo>
                    <a:pt x="376" y="940"/>
                  </a:lnTo>
                  <a:cubicBezTo>
                    <a:pt x="73" y="1156"/>
                    <a:pt x="1" y="1589"/>
                    <a:pt x="232" y="1892"/>
                  </a:cubicBezTo>
                  <a:cubicBezTo>
                    <a:pt x="362" y="2066"/>
                    <a:pt x="561" y="2156"/>
                    <a:pt x="761" y="2156"/>
                  </a:cubicBezTo>
                  <a:cubicBezTo>
                    <a:pt x="893" y="2156"/>
                    <a:pt x="1026" y="2117"/>
                    <a:pt x="1141" y="2037"/>
                  </a:cubicBezTo>
                  <a:lnTo>
                    <a:pt x="2282" y="1199"/>
                  </a:lnTo>
                  <a:cubicBezTo>
                    <a:pt x="2585" y="983"/>
                    <a:pt x="2657" y="550"/>
                    <a:pt x="2426" y="261"/>
                  </a:cubicBezTo>
                  <a:cubicBezTo>
                    <a:pt x="2298" y="90"/>
                    <a:pt x="2104" y="0"/>
                    <a:pt x="19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23;p53">
              <a:extLst>
                <a:ext uri="{FF2B5EF4-FFF2-40B4-BE49-F238E27FC236}">
                  <a16:creationId xmlns:a16="http://schemas.microsoft.com/office/drawing/2014/main" id="{42E12115-0D32-49C5-9451-C31D9DDF0ECB}"/>
                </a:ext>
              </a:extLst>
            </p:cNvPr>
            <p:cNvSpPr/>
            <p:nvPr/>
          </p:nvSpPr>
          <p:spPr>
            <a:xfrm>
              <a:off x="2863669" y="2227968"/>
              <a:ext cx="65852" cy="55392"/>
            </a:xfrm>
            <a:custGeom>
              <a:avLst/>
              <a:gdLst/>
              <a:ahLst/>
              <a:cxnLst/>
              <a:rect l="l" t="t" r="r" b="b"/>
              <a:pathLst>
                <a:path w="2512" h="2113" extrusionOk="0">
                  <a:moveTo>
                    <a:pt x="2007" y="1"/>
                  </a:moveTo>
                  <a:lnTo>
                    <a:pt x="2007" y="1"/>
                  </a:lnTo>
                  <a:cubicBezTo>
                    <a:pt x="2122" y="289"/>
                    <a:pt x="2021" y="607"/>
                    <a:pt x="1776" y="795"/>
                  </a:cubicBezTo>
                  <a:lnTo>
                    <a:pt x="635" y="1617"/>
                  </a:lnTo>
                  <a:cubicBezTo>
                    <a:pt x="520" y="1697"/>
                    <a:pt x="382" y="1739"/>
                    <a:pt x="247" y="1739"/>
                  </a:cubicBezTo>
                  <a:cubicBezTo>
                    <a:pt x="162" y="1739"/>
                    <a:pt x="78" y="1723"/>
                    <a:pt x="0" y="1690"/>
                  </a:cubicBezTo>
                  <a:lnTo>
                    <a:pt x="0" y="1690"/>
                  </a:lnTo>
                  <a:cubicBezTo>
                    <a:pt x="15" y="1747"/>
                    <a:pt x="44" y="1805"/>
                    <a:pt x="87" y="1848"/>
                  </a:cubicBezTo>
                  <a:cubicBezTo>
                    <a:pt x="217" y="2022"/>
                    <a:pt x="416" y="2112"/>
                    <a:pt x="616" y="2112"/>
                  </a:cubicBezTo>
                  <a:cubicBezTo>
                    <a:pt x="748" y="2112"/>
                    <a:pt x="881" y="2073"/>
                    <a:pt x="996" y="1993"/>
                  </a:cubicBezTo>
                  <a:lnTo>
                    <a:pt x="2151" y="1155"/>
                  </a:lnTo>
                  <a:cubicBezTo>
                    <a:pt x="2440" y="939"/>
                    <a:pt x="2512" y="506"/>
                    <a:pt x="2281" y="217"/>
                  </a:cubicBezTo>
                  <a:cubicBezTo>
                    <a:pt x="2209" y="116"/>
                    <a:pt x="2108" y="44"/>
                    <a:pt x="20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24;p53">
              <a:extLst>
                <a:ext uri="{FF2B5EF4-FFF2-40B4-BE49-F238E27FC236}">
                  <a16:creationId xmlns:a16="http://schemas.microsoft.com/office/drawing/2014/main" id="{15EEADB4-A570-43E7-AEEC-7252C13022AC}"/>
                </a:ext>
              </a:extLst>
            </p:cNvPr>
            <p:cNvSpPr/>
            <p:nvPr/>
          </p:nvSpPr>
          <p:spPr>
            <a:xfrm>
              <a:off x="2889779" y="2254734"/>
              <a:ext cx="60950" cy="50097"/>
            </a:xfrm>
            <a:custGeom>
              <a:avLst/>
              <a:gdLst/>
              <a:ahLst/>
              <a:cxnLst/>
              <a:rect l="l" t="t" r="r" b="b"/>
              <a:pathLst>
                <a:path w="2325" h="1911" extrusionOk="0">
                  <a:moveTo>
                    <a:pt x="1565" y="0"/>
                  </a:moveTo>
                  <a:cubicBezTo>
                    <a:pt x="1432" y="0"/>
                    <a:pt x="1299" y="40"/>
                    <a:pt x="1184" y="120"/>
                  </a:cubicBezTo>
                  <a:lnTo>
                    <a:pt x="361" y="697"/>
                  </a:lnTo>
                  <a:cubicBezTo>
                    <a:pt x="72" y="914"/>
                    <a:pt x="0" y="1333"/>
                    <a:pt x="217" y="1636"/>
                  </a:cubicBezTo>
                  <a:cubicBezTo>
                    <a:pt x="346" y="1817"/>
                    <a:pt x="547" y="1910"/>
                    <a:pt x="750" y="1910"/>
                  </a:cubicBezTo>
                  <a:cubicBezTo>
                    <a:pt x="887" y="1910"/>
                    <a:pt x="1024" y="1867"/>
                    <a:pt x="1141" y="1780"/>
                  </a:cubicBezTo>
                  <a:lnTo>
                    <a:pt x="1963" y="1203"/>
                  </a:lnTo>
                  <a:cubicBezTo>
                    <a:pt x="2252" y="972"/>
                    <a:pt x="2324" y="553"/>
                    <a:pt x="2108" y="264"/>
                  </a:cubicBezTo>
                  <a:cubicBezTo>
                    <a:pt x="1969" y="90"/>
                    <a:pt x="1767" y="0"/>
                    <a:pt x="1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25;p53">
              <a:extLst>
                <a:ext uri="{FF2B5EF4-FFF2-40B4-BE49-F238E27FC236}">
                  <a16:creationId xmlns:a16="http://schemas.microsoft.com/office/drawing/2014/main" id="{161B56E7-F611-461E-83CE-20F0802C1D1E}"/>
                </a:ext>
              </a:extLst>
            </p:cNvPr>
            <p:cNvSpPr/>
            <p:nvPr/>
          </p:nvSpPr>
          <p:spPr>
            <a:xfrm>
              <a:off x="2893187" y="2255599"/>
              <a:ext cx="57542" cy="49468"/>
            </a:xfrm>
            <a:custGeom>
              <a:avLst/>
              <a:gdLst/>
              <a:ahLst/>
              <a:cxnLst/>
              <a:rect l="l" t="t" r="r" b="b"/>
              <a:pathLst>
                <a:path w="2195" h="1887" extrusionOk="0">
                  <a:moveTo>
                    <a:pt x="1660" y="0"/>
                  </a:moveTo>
                  <a:lnTo>
                    <a:pt x="1660" y="0"/>
                  </a:lnTo>
                  <a:cubicBezTo>
                    <a:pt x="1761" y="275"/>
                    <a:pt x="1660" y="592"/>
                    <a:pt x="1429" y="766"/>
                  </a:cubicBezTo>
                  <a:lnTo>
                    <a:pt x="606" y="1357"/>
                  </a:lnTo>
                  <a:cubicBezTo>
                    <a:pt x="491" y="1434"/>
                    <a:pt x="350" y="1479"/>
                    <a:pt x="209" y="1479"/>
                  </a:cubicBezTo>
                  <a:cubicBezTo>
                    <a:pt x="138" y="1479"/>
                    <a:pt x="68" y="1468"/>
                    <a:pt x="0" y="1444"/>
                  </a:cubicBezTo>
                  <a:lnTo>
                    <a:pt x="0" y="1444"/>
                  </a:lnTo>
                  <a:cubicBezTo>
                    <a:pt x="15" y="1502"/>
                    <a:pt x="58" y="1559"/>
                    <a:pt x="87" y="1603"/>
                  </a:cubicBezTo>
                  <a:cubicBezTo>
                    <a:pt x="219" y="1788"/>
                    <a:pt x="426" y="1887"/>
                    <a:pt x="636" y="1887"/>
                  </a:cubicBezTo>
                  <a:cubicBezTo>
                    <a:pt x="771" y="1887"/>
                    <a:pt x="907" y="1846"/>
                    <a:pt x="1025" y="1762"/>
                  </a:cubicBezTo>
                  <a:lnTo>
                    <a:pt x="1833" y="1170"/>
                  </a:lnTo>
                  <a:cubicBezTo>
                    <a:pt x="2137" y="953"/>
                    <a:pt x="2194" y="520"/>
                    <a:pt x="1978" y="231"/>
                  </a:cubicBezTo>
                  <a:cubicBezTo>
                    <a:pt x="1891" y="116"/>
                    <a:pt x="1790" y="44"/>
                    <a:pt x="1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26;p53">
              <a:extLst>
                <a:ext uri="{FF2B5EF4-FFF2-40B4-BE49-F238E27FC236}">
                  <a16:creationId xmlns:a16="http://schemas.microsoft.com/office/drawing/2014/main" id="{B8CECF27-2618-4C19-9164-C9A639F6013B}"/>
                </a:ext>
              </a:extLst>
            </p:cNvPr>
            <p:cNvSpPr/>
            <p:nvPr/>
          </p:nvSpPr>
          <p:spPr>
            <a:xfrm>
              <a:off x="2919664" y="2281971"/>
              <a:ext cx="52246" cy="44277"/>
            </a:xfrm>
            <a:custGeom>
              <a:avLst/>
              <a:gdLst/>
              <a:ahLst/>
              <a:cxnLst/>
              <a:rect l="l" t="t" r="r" b="b"/>
              <a:pathLst>
                <a:path w="1993" h="1689" extrusionOk="0">
                  <a:moveTo>
                    <a:pt x="1233" y="1"/>
                  </a:moveTo>
                  <a:cubicBezTo>
                    <a:pt x="1100" y="1"/>
                    <a:pt x="967" y="40"/>
                    <a:pt x="852" y="120"/>
                  </a:cubicBezTo>
                  <a:lnTo>
                    <a:pt x="362" y="481"/>
                  </a:lnTo>
                  <a:cubicBezTo>
                    <a:pt x="58" y="698"/>
                    <a:pt x="1" y="1116"/>
                    <a:pt x="217" y="1405"/>
                  </a:cubicBezTo>
                  <a:cubicBezTo>
                    <a:pt x="349" y="1590"/>
                    <a:pt x="551" y="1689"/>
                    <a:pt x="757" y="1689"/>
                  </a:cubicBezTo>
                  <a:cubicBezTo>
                    <a:pt x="889" y="1689"/>
                    <a:pt x="1023" y="1648"/>
                    <a:pt x="1141" y="1564"/>
                  </a:cubicBezTo>
                  <a:lnTo>
                    <a:pt x="1632" y="1203"/>
                  </a:lnTo>
                  <a:cubicBezTo>
                    <a:pt x="1935" y="987"/>
                    <a:pt x="1993" y="553"/>
                    <a:pt x="1762" y="265"/>
                  </a:cubicBezTo>
                  <a:cubicBezTo>
                    <a:pt x="1631" y="91"/>
                    <a:pt x="1433" y="1"/>
                    <a:pt x="1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27;p53">
              <a:extLst>
                <a:ext uri="{FF2B5EF4-FFF2-40B4-BE49-F238E27FC236}">
                  <a16:creationId xmlns:a16="http://schemas.microsoft.com/office/drawing/2014/main" id="{B8F36499-36A5-4FA2-9046-ADF1C65B224F}"/>
                </a:ext>
              </a:extLst>
            </p:cNvPr>
            <p:cNvSpPr/>
            <p:nvPr/>
          </p:nvSpPr>
          <p:spPr>
            <a:xfrm>
              <a:off x="2923072" y="2283229"/>
              <a:ext cx="48839" cy="43071"/>
            </a:xfrm>
            <a:custGeom>
              <a:avLst/>
              <a:gdLst/>
              <a:ahLst/>
              <a:cxnLst/>
              <a:rect l="l" t="t" r="r" b="b"/>
              <a:pathLst>
                <a:path w="1863" h="1643" extrusionOk="0">
                  <a:moveTo>
                    <a:pt x="1343" y="0"/>
                  </a:moveTo>
                  <a:lnTo>
                    <a:pt x="1343" y="0"/>
                  </a:lnTo>
                  <a:cubicBezTo>
                    <a:pt x="1459" y="289"/>
                    <a:pt x="1358" y="606"/>
                    <a:pt x="1112" y="780"/>
                  </a:cubicBezTo>
                  <a:lnTo>
                    <a:pt x="636" y="1141"/>
                  </a:lnTo>
                  <a:cubicBezTo>
                    <a:pt x="520" y="1221"/>
                    <a:pt x="388" y="1262"/>
                    <a:pt x="253" y="1262"/>
                  </a:cubicBezTo>
                  <a:cubicBezTo>
                    <a:pt x="169" y="1262"/>
                    <a:pt x="84" y="1246"/>
                    <a:pt x="1" y="1213"/>
                  </a:cubicBezTo>
                  <a:lnTo>
                    <a:pt x="1" y="1213"/>
                  </a:lnTo>
                  <a:cubicBezTo>
                    <a:pt x="106" y="1482"/>
                    <a:pt x="360" y="1643"/>
                    <a:pt x="624" y="1643"/>
                  </a:cubicBezTo>
                  <a:cubicBezTo>
                    <a:pt x="756" y="1643"/>
                    <a:pt x="891" y="1603"/>
                    <a:pt x="1011" y="1516"/>
                  </a:cubicBezTo>
                  <a:lnTo>
                    <a:pt x="1502" y="1155"/>
                  </a:lnTo>
                  <a:cubicBezTo>
                    <a:pt x="1791" y="939"/>
                    <a:pt x="1863" y="520"/>
                    <a:pt x="1632" y="217"/>
                  </a:cubicBezTo>
                  <a:cubicBezTo>
                    <a:pt x="1560" y="116"/>
                    <a:pt x="1459" y="44"/>
                    <a:pt x="13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28;p53">
              <a:extLst>
                <a:ext uri="{FF2B5EF4-FFF2-40B4-BE49-F238E27FC236}">
                  <a16:creationId xmlns:a16="http://schemas.microsoft.com/office/drawing/2014/main" id="{653A1D6C-E297-4188-9258-285453CB9709}"/>
                </a:ext>
              </a:extLst>
            </p:cNvPr>
            <p:cNvSpPr/>
            <p:nvPr/>
          </p:nvSpPr>
          <p:spPr>
            <a:xfrm>
              <a:off x="2925353" y="2108768"/>
              <a:ext cx="75709" cy="116211"/>
            </a:xfrm>
            <a:custGeom>
              <a:avLst/>
              <a:gdLst/>
              <a:ahLst/>
              <a:cxnLst/>
              <a:rect l="l" t="t" r="r" b="b"/>
              <a:pathLst>
                <a:path w="2888" h="4433" extrusionOk="0">
                  <a:moveTo>
                    <a:pt x="621" y="1"/>
                  </a:moveTo>
                  <a:cubicBezTo>
                    <a:pt x="520" y="1"/>
                    <a:pt x="433" y="73"/>
                    <a:pt x="404" y="159"/>
                  </a:cubicBezTo>
                  <a:lnTo>
                    <a:pt x="0" y="1776"/>
                  </a:lnTo>
                  <a:lnTo>
                    <a:pt x="0" y="3552"/>
                  </a:lnTo>
                  <a:cubicBezTo>
                    <a:pt x="0" y="4042"/>
                    <a:pt x="404" y="4432"/>
                    <a:pt x="881" y="4432"/>
                  </a:cubicBezTo>
                  <a:cubicBezTo>
                    <a:pt x="1372" y="4432"/>
                    <a:pt x="1776" y="4042"/>
                    <a:pt x="1776" y="3552"/>
                  </a:cubicBezTo>
                  <a:lnTo>
                    <a:pt x="1776" y="2224"/>
                  </a:lnTo>
                  <a:lnTo>
                    <a:pt x="2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29;p53">
              <a:extLst>
                <a:ext uri="{FF2B5EF4-FFF2-40B4-BE49-F238E27FC236}">
                  <a16:creationId xmlns:a16="http://schemas.microsoft.com/office/drawing/2014/main" id="{4357BF20-D939-4787-B3BD-DF70E55F5B1C}"/>
                </a:ext>
              </a:extLst>
            </p:cNvPr>
            <p:cNvSpPr/>
            <p:nvPr/>
          </p:nvSpPr>
          <p:spPr>
            <a:xfrm>
              <a:off x="2925353" y="2108768"/>
              <a:ext cx="32192" cy="116211"/>
            </a:xfrm>
            <a:custGeom>
              <a:avLst/>
              <a:gdLst/>
              <a:ahLst/>
              <a:cxnLst/>
              <a:rect l="l" t="t" r="r" b="b"/>
              <a:pathLst>
                <a:path w="1228" h="4433" extrusionOk="0">
                  <a:moveTo>
                    <a:pt x="621" y="1"/>
                  </a:moveTo>
                  <a:cubicBezTo>
                    <a:pt x="520" y="1"/>
                    <a:pt x="433" y="73"/>
                    <a:pt x="404" y="174"/>
                  </a:cubicBezTo>
                  <a:lnTo>
                    <a:pt x="0" y="1776"/>
                  </a:lnTo>
                  <a:lnTo>
                    <a:pt x="0" y="3552"/>
                  </a:lnTo>
                  <a:cubicBezTo>
                    <a:pt x="0" y="4042"/>
                    <a:pt x="404" y="4432"/>
                    <a:pt x="895" y="4432"/>
                  </a:cubicBezTo>
                  <a:cubicBezTo>
                    <a:pt x="996" y="4432"/>
                    <a:pt x="1112" y="4418"/>
                    <a:pt x="1227" y="4374"/>
                  </a:cubicBezTo>
                  <a:cubicBezTo>
                    <a:pt x="881" y="4230"/>
                    <a:pt x="664" y="3912"/>
                    <a:pt x="664" y="3552"/>
                  </a:cubicBezTo>
                  <a:lnTo>
                    <a:pt x="664" y="1776"/>
                  </a:lnTo>
                  <a:lnTo>
                    <a:pt x="11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1203;p53">
            <a:extLst>
              <a:ext uri="{FF2B5EF4-FFF2-40B4-BE49-F238E27FC236}">
                <a16:creationId xmlns:a16="http://schemas.microsoft.com/office/drawing/2014/main" id="{CE4E78C6-D085-4131-8145-8ACB98D58BFC}"/>
              </a:ext>
            </a:extLst>
          </p:cNvPr>
          <p:cNvGrpSpPr/>
          <p:nvPr/>
        </p:nvGrpSpPr>
        <p:grpSpPr>
          <a:xfrm>
            <a:off x="7634560" y="1227222"/>
            <a:ext cx="775871" cy="759356"/>
            <a:chOff x="2774354" y="2009990"/>
            <a:chExt cx="372017" cy="316310"/>
          </a:xfrm>
        </p:grpSpPr>
        <p:sp>
          <p:nvSpPr>
            <p:cNvPr id="97" name="Google Shape;1204;p53">
              <a:extLst>
                <a:ext uri="{FF2B5EF4-FFF2-40B4-BE49-F238E27FC236}">
                  <a16:creationId xmlns:a16="http://schemas.microsoft.com/office/drawing/2014/main" id="{716B66C8-8CA5-485F-9E6C-0290D28E3735}"/>
                </a:ext>
              </a:extLst>
            </p:cNvPr>
            <p:cNvSpPr/>
            <p:nvPr/>
          </p:nvSpPr>
          <p:spPr>
            <a:xfrm>
              <a:off x="2948055" y="2090995"/>
              <a:ext cx="191134" cy="174094"/>
            </a:xfrm>
            <a:custGeom>
              <a:avLst/>
              <a:gdLst/>
              <a:ahLst/>
              <a:cxnLst/>
              <a:rect l="l" t="t" r="r" b="b"/>
              <a:pathLst>
                <a:path w="7291" h="6641" extrusionOk="0">
                  <a:moveTo>
                    <a:pt x="4591" y="0"/>
                  </a:moveTo>
                  <a:lnTo>
                    <a:pt x="3191" y="1068"/>
                  </a:lnTo>
                  <a:lnTo>
                    <a:pt x="2021" y="679"/>
                  </a:lnTo>
                  <a:lnTo>
                    <a:pt x="0" y="2324"/>
                  </a:lnTo>
                  <a:lnTo>
                    <a:pt x="3118" y="6640"/>
                  </a:lnTo>
                  <a:lnTo>
                    <a:pt x="7290" y="3667"/>
                  </a:lnTo>
                  <a:lnTo>
                    <a:pt x="4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5;p53">
              <a:extLst>
                <a:ext uri="{FF2B5EF4-FFF2-40B4-BE49-F238E27FC236}">
                  <a16:creationId xmlns:a16="http://schemas.microsoft.com/office/drawing/2014/main" id="{EDACE1FE-F7B5-47C1-8D92-D3DA35CC55DF}"/>
                </a:ext>
              </a:extLst>
            </p:cNvPr>
            <p:cNvSpPr/>
            <p:nvPr/>
          </p:nvSpPr>
          <p:spPr>
            <a:xfrm>
              <a:off x="3033568" y="2009990"/>
              <a:ext cx="112803" cy="206889"/>
            </a:xfrm>
            <a:custGeom>
              <a:avLst/>
              <a:gdLst/>
              <a:ahLst/>
              <a:cxnLst/>
              <a:rect l="l" t="t" r="r" b="b"/>
              <a:pathLst>
                <a:path w="4303" h="7892" extrusionOk="0">
                  <a:moveTo>
                    <a:pt x="4302" y="1"/>
                  </a:moveTo>
                  <a:lnTo>
                    <a:pt x="131" y="2960"/>
                  </a:lnTo>
                  <a:cubicBezTo>
                    <a:pt x="30" y="3032"/>
                    <a:pt x="1" y="3177"/>
                    <a:pt x="87" y="3278"/>
                  </a:cubicBezTo>
                  <a:lnTo>
                    <a:pt x="3581" y="7810"/>
                  </a:lnTo>
                  <a:cubicBezTo>
                    <a:pt x="3631" y="7861"/>
                    <a:pt x="3696" y="7892"/>
                    <a:pt x="3761" y="7892"/>
                  </a:cubicBezTo>
                  <a:cubicBezTo>
                    <a:pt x="3809" y="7892"/>
                    <a:pt x="3856" y="7876"/>
                    <a:pt x="3898" y="7839"/>
                  </a:cubicBezTo>
                  <a:lnTo>
                    <a:pt x="4302" y="7522"/>
                  </a:lnTo>
                  <a:lnTo>
                    <a:pt x="43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6;p53">
              <a:extLst>
                <a:ext uri="{FF2B5EF4-FFF2-40B4-BE49-F238E27FC236}">
                  <a16:creationId xmlns:a16="http://schemas.microsoft.com/office/drawing/2014/main" id="{D22527AB-D18D-4CEE-A762-DDDFCE49D733}"/>
                </a:ext>
              </a:extLst>
            </p:cNvPr>
            <p:cNvSpPr/>
            <p:nvPr/>
          </p:nvSpPr>
          <p:spPr>
            <a:xfrm>
              <a:off x="3110404" y="2165524"/>
              <a:ext cx="35600" cy="51355"/>
            </a:xfrm>
            <a:custGeom>
              <a:avLst/>
              <a:gdLst/>
              <a:ahLst/>
              <a:cxnLst/>
              <a:rect l="l" t="t" r="r" b="b"/>
              <a:pathLst>
                <a:path w="1358" h="1959" extrusionOk="0">
                  <a:moveTo>
                    <a:pt x="1357" y="1"/>
                  </a:moveTo>
                  <a:lnTo>
                    <a:pt x="0" y="1040"/>
                  </a:lnTo>
                  <a:lnTo>
                    <a:pt x="650" y="1877"/>
                  </a:lnTo>
                  <a:cubicBezTo>
                    <a:pt x="692" y="1928"/>
                    <a:pt x="758" y="1959"/>
                    <a:pt x="823" y="1959"/>
                  </a:cubicBezTo>
                  <a:cubicBezTo>
                    <a:pt x="870" y="1959"/>
                    <a:pt x="917" y="1943"/>
                    <a:pt x="953" y="1906"/>
                  </a:cubicBezTo>
                  <a:lnTo>
                    <a:pt x="1357" y="1589"/>
                  </a:lnTo>
                  <a:lnTo>
                    <a:pt x="13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7;p53">
              <a:extLst>
                <a:ext uri="{FF2B5EF4-FFF2-40B4-BE49-F238E27FC236}">
                  <a16:creationId xmlns:a16="http://schemas.microsoft.com/office/drawing/2014/main" id="{7BC9ED97-3C1B-40E9-AEB4-D97C479F0921}"/>
                </a:ext>
              </a:extLst>
            </p:cNvPr>
            <p:cNvSpPr/>
            <p:nvPr/>
          </p:nvSpPr>
          <p:spPr>
            <a:xfrm>
              <a:off x="2960533" y="2148510"/>
              <a:ext cx="145336" cy="96733"/>
            </a:xfrm>
            <a:custGeom>
              <a:avLst/>
              <a:gdLst/>
              <a:ahLst/>
              <a:cxnLst/>
              <a:rect l="l" t="t" r="r" b="b"/>
              <a:pathLst>
                <a:path w="5544" h="3690" extrusionOk="0">
                  <a:moveTo>
                    <a:pt x="636" y="0"/>
                  </a:moveTo>
                  <a:lnTo>
                    <a:pt x="1" y="1169"/>
                  </a:lnTo>
                  <a:lnTo>
                    <a:pt x="4476" y="3609"/>
                  </a:lnTo>
                  <a:cubicBezTo>
                    <a:pt x="4575" y="3663"/>
                    <a:pt x="4682" y="3689"/>
                    <a:pt x="4789" y="3689"/>
                  </a:cubicBezTo>
                  <a:cubicBezTo>
                    <a:pt x="5023" y="3689"/>
                    <a:pt x="5252" y="3563"/>
                    <a:pt x="5371" y="3335"/>
                  </a:cubicBezTo>
                  <a:cubicBezTo>
                    <a:pt x="5544" y="3017"/>
                    <a:pt x="5428" y="2613"/>
                    <a:pt x="5111" y="2440"/>
                  </a:cubicBezTo>
                  <a:lnTo>
                    <a:pt x="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8;p53">
              <a:extLst>
                <a:ext uri="{FF2B5EF4-FFF2-40B4-BE49-F238E27FC236}">
                  <a16:creationId xmlns:a16="http://schemas.microsoft.com/office/drawing/2014/main" id="{5CAF8C51-1E15-413E-9C59-E6A1A978B814}"/>
                </a:ext>
              </a:extLst>
            </p:cNvPr>
            <p:cNvSpPr/>
            <p:nvPr/>
          </p:nvSpPr>
          <p:spPr>
            <a:xfrm>
              <a:off x="3017315" y="2196930"/>
              <a:ext cx="85540" cy="48419"/>
            </a:xfrm>
            <a:custGeom>
              <a:avLst/>
              <a:gdLst/>
              <a:ahLst/>
              <a:cxnLst/>
              <a:rect l="l" t="t" r="r" b="b"/>
              <a:pathLst>
                <a:path w="3263" h="1847" extrusionOk="0">
                  <a:moveTo>
                    <a:pt x="289" y="1"/>
                  </a:moveTo>
                  <a:lnTo>
                    <a:pt x="0" y="506"/>
                  </a:lnTo>
                  <a:lnTo>
                    <a:pt x="2310" y="1762"/>
                  </a:lnTo>
                  <a:cubicBezTo>
                    <a:pt x="2412" y="1820"/>
                    <a:pt x="2522" y="1847"/>
                    <a:pt x="2630" y="1847"/>
                  </a:cubicBezTo>
                  <a:cubicBezTo>
                    <a:pt x="2901" y="1847"/>
                    <a:pt x="3159" y="1676"/>
                    <a:pt x="3262" y="1387"/>
                  </a:cubicBezTo>
                  <a:lnTo>
                    <a:pt x="3262" y="1387"/>
                  </a:lnTo>
                  <a:cubicBezTo>
                    <a:pt x="3187" y="1410"/>
                    <a:pt x="3112" y="1421"/>
                    <a:pt x="3039" y="1421"/>
                  </a:cubicBezTo>
                  <a:cubicBezTo>
                    <a:pt x="2929" y="1421"/>
                    <a:pt x="2824" y="1395"/>
                    <a:pt x="2728" y="1343"/>
                  </a:cubicBezTo>
                  <a:lnTo>
                    <a:pt x="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9;p53">
              <a:extLst>
                <a:ext uri="{FF2B5EF4-FFF2-40B4-BE49-F238E27FC236}">
                  <a16:creationId xmlns:a16="http://schemas.microsoft.com/office/drawing/2014/main" id="{5F6AA789-85BE-4280-8A0D-536E32F4346B}"/>
                </a:ext>
              </a:extLst>
            </p:cNvPr>
            <p:cNvSpPr/>
            <p:nvPr/>
          </p:nvSpPr>
          <p:spPr>
            <a:xfrm>
              <a:off x="2933663" y="2173467"/>
              <a:ext cx="145336" cy="96733"/>
            </a:xfrm>
            <a:custGeom>
              <a:avLst/>
              <a:gdLst/>
              <a:ahLst/>
              <a:cxnLst/>
              <a:rect l="l" t="t" r="r" b="b"/>
              <a:pathLst>
                <a:path w="5544" h="3690" extrusionOk="0">
                  <a:moveTo>
                    <a:pt x="636" y="1"/>
                  </a:moveTo>
                  <a:lnTo>
                    <a:pt x="1" y="1170"/>
                  </a:lnTo>
                  <a:lnTo>
                    <a:pt x="4476" y="3610"/>
                  </a:lnTo>
                  <a:cubicBezTo>
                    <a:pt x="4575" y="3664"/>
                    <a:pt x="4682" y="3690"/>
                    <a:pt x="4789" y="3690"/>
                  </a:cubicBezTo>
                  <a:cubicBezTo>
                    <a:pt x="5023" y="3690"/>
                    <a:pt x="5252" y="3564"/>
                    <a:pt x="5371" y="3336"/>
                  </a:cubicBezTo>
                  <a:cubicBezTo>
                    <a:pt x="5544" y="3018"/>
                    <a:pt x="5428" y="2614"/>
                    <a:pt x="5111" y="2441"/>
                  </a:cubicBezTo>
                  <a:lnTo>
                    <a:pt x="6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10;p53">
              <a:extLst>
                <a:ext uri="{FF2B5EF4-FFF2-40B4-BE49-F238E27FC236}">
                  <a16:creationId xmlns:a16="http://schemas.microsoft.com/office/drawing/2014/main" id="{D7396192-8CF7-46A8-B523-CAB15583133D}"/>
                </a:ext>
              </a:extLst>
            </p:cNvPr>
            <p:cNvSpPr/>
            <p:nvPr/>
          </p:nvSpPr>
          <p:spPr>
            <a:xfrm>
              <a:off x="2999515" y="2228361"/>
              <a:ext cx="76102" cy="41603"/>
            </a:xfrm>
            <a:custGeom>
              <a:avLst/>
              <a:gdLst/>
              <a:ahLst/>
              <a:cxnLst/>
              <a:rect l="l" t="t" r="r" b="b"/>
              <a:pathLst>
                <a:path w="2903" h="1587" extrusionOk="0">
                  <a:moveTo>
                    <a:pt x="260" y="0"/>
                  </a:moveTo>
                  <a:lnTo>
                    <a:pt x="1" y="448"/>
                  </a:lnTo>
                  <a:lnTo>
                    <a:pt x="1949" y="1501"/>
                  </a:lnTo>
                  <a:cubicBezTo>
                    <a:pt x="2053" y="1559"/>
                    <a:pt x="2163" y="1586"/>
                    <a:pt x="2272" y="1586"/>
                  </a:cubicBezTo>
                  <a:cubicBezTo>
                    <a:pt x="2542" y="1586"/>
                    <a:pt x="2799" y="1419"/>
                    <a:pt x="2902" y="1140"/>
                  </a:cubicBezTo>
                  <a:lnTo>
                    <a:pt x="2902" y="1140"/>
                  </a:lnTo>
                  <a:cubicBezTo>
                    <a:pt x="2816" y="1180"/>
                    <a:pt x="2724" y="1199"/>
                    <a:pt x="2631" y="1199"/>
                  </a:cubicBezTo>
                  <a:cubicBezTo>
                    <a:pt x="2522" y="1199"/>
                    <a:pt x="2412" y="1173"/>
                    <a:pt x="2310" y="1126"/>
                  </a:cubicBezTo>
                  <a:lnTo>
                    <a:pt x="2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1;p53">
              <a:extLst>
                <a:ext uri="{FF2B5EF4-FFF2-40B4-BE49-F238E27FC236}">
                  <a16:creationId xmlns:a16="http://schemas.microsoft.com/office/drawing/2014/main" id="{9F879AFD-F0A1-4952-989C-C1AD075277C0}"/>
                </a:ext>
              </a:extLst>
            </p:cNvPr>
            <p:cNvSpPr/>
            <p:nvPr/>
          </p:nvSpPr>
          <p:spPr>
            <a:xfrm>
              <a:off x="2906425" y="2198450"/>
              <a:ext cx="145729" cy="96733"/>
            </a:xfrm>
            <a:custGeom>
              <a:avLst/>
              <a:gdLst/>
              <a:ahLst/>
              <a:cxnLst/>
              <a:rect l="l" t="t" r="r" b="b"/>
              <a:pathLst>
                <a:path w="5559" h="3690" extrusionOk="0">
                  <a:moveTo>
                    <a:pt x="650" y="1"/>
                  </a:moveTo>
                  <a:lnTo>
                    <a:pt x="0" y="1170"/>
                  </a:lnTo>
                  <a:lnTo>
                    <a:pt x="4490" y="3610"/>
                  </a:lnTo>
                  <a:cubicBezTo>
                    <a:pt x="4590" y="3664"/>
                    <a:pt x="4698" y="3690"/>
                    <a:pt x="4806" y="3690"/>
                  </a:cubicBezTo>
                  <a:cubicBezTo>
                    <a:pt x="5039" y="3690"/>
                    <a:pt x="5266" y="3567"/>
                    <a:pt x="5385" y="3350"/>
                  </a:cubicBezTo>
                  <a:cubicBezTo>
                    <a:pt x="5558" y="3018"/>
                    <a:pt x="5443" y="2613"/>
                    <a:pt x="5125" y="2440"/>
                  </a:cubicBezTo>
                  <a:lnTo>
                    <a:pt x="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2;p53">
              <a:extLst>
                <a:ext uri="{FF2B5EF4-FFF2-40B4-BE49-F238E27FC236}">
                  <a16:creationId xmlns:a16="http://schemas.microsoft.com/office/drawing/2014/main" id="{F3839780-9DC0-4A74-B744-46930944E0C8}"/>
                </a:ext>
              </a:extLst>
            </p:cNvPr>
            <p:cNvSpPr/>
            <p:nvPr/>
          </p:nvSpPr>
          <p:spPr>
            <a:xfrm>
              <a:off x="2982108" y="2259007"/>
              <a:ext cx="66245" cy="36150"/>
            </a:xfrm>
            <a:custGeom>
              <a:avLst/>
              <a:gdLst/>
              <a:ahLst/>
              <a:cxnLst/>
              <a:rect l="l" t="t" r="r" b="b"/>
              <a:pathLst>
                <a:path w="2527" h="1379" extrusionOk="0">
                  <a:moveTo>
                    <a:pt x="260" y="0"/>
                  </a:moveTo>
                  <a:lnTo>
                    <a:pt x="1" y="433"/>
                  </a:lnTo>
                  <a:lnTo>
                    <a:pt x="1603" y="1300"/>
                  </a:lnTo>
                  <a:cubicBezTo>
                    <a:pt x="1703" y="1354"/>
                    <a:pt x="1810" y="1379"/>
                    <a:pt x="1915" y="1379"/>
                  </a:cubicBezTo>
                  <a:cubicBezTo>
                    <a:pt x="2175" y="1379"/>
                    <a:pt x="2424" y="1224"/>
                    <a:pt x="2527" y="968"/>
                  </a:cubicBezTo>
                  <a:lnTo>
                    <a:pt x="2527" y="968"/>
                  </a:lnTo>
                  <a:cubicBezTo>
                    <a:pt x="2452" y="999"/>
                    <a:pt x="2369" y="1014"/>
                    <a:pt x="2285" y="1014"/>
                  </a:cubicBezTo>
                  <a:cubicBezTo>
                    <a:pt x="2174" y="1014"/>
                    <a:pt x="2062" y="988"/>
                    <a:pt x="1964" y="939"/>
                  </a:cubicBezTo>
                  <a:lnTo>
                    <a:pt x="2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3;p53">
              <a:extLst>
                <a:ext uri="{FF2B5EF4-FFF2-40B4-BE49-F238E27FC236}">
                  <a16:creationId xmlns:a16="http://schemas.microsoft.com/office/drawing/2014/main" id="{42FB7F21-DA23-4283-8ACB-61B9464428A6}"/>
                </a:ext>
              </a:extLst>
            </p:cNvPr>
            <p:cNvSpPr/>
            <p:nvPr/>
          </p:nvSpPr>
          <p:spPr>
            <a:xfrm>
              <a:off x="2879555" y="2223800"/>
              <a:ext cx="145729" cy="96655"/>
            </a:xfrm>
            <a:custGeom>
              <a:avLst/>
              <a:gdLst/>
              <a:ahLst/>
              <a:cxnLst/>
              <a:rect l="l" t="t" r="r" b="b"/>
              <a:pathLst>
                <a:path w="5559" h="3687" extrusionOk="0">
                  <a:moveTo>
                    <a:pt x="636" y="1"/>
                  </a:moveTo>
                  <a:lnTo>
                    <a:pt x="0" y="1156"/>
                  </a:lnTo>
                  <a:lnTo>
                    <a:pt x="4475" y="3610"/>
                  </a:lnTo>
                  <a:cubicBezTo>
                    <a:pt x="4572" y="3662"/>
                    <a:pt x="4676" y="3687"/>
                    <a:pt x="4780" y="3687"/>
                  </a:cubicBezTo>
                  <a:cubicBezTo>
                    <a:pt x="5018" y="3687"/>
                    <a:pt x="5254" y="3557"/>
                    <a:pt x="5385" y="3335"/>
                  </a:cubicBezTo>
                  <a:cubicBezTo>
                    <a:pt x="5558" y="3018"/>
                    <a:pt x="5428" y="2614"/>
                    <a:pt x="5111" y="2440"/>
                  </a:cubicBezTo>
                  <a:lnTo>
                    <a:pt x="6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4;p53">
              <a:extLst>
                <a:ext uri="{FF2B5EF4-FFF2-40B4-BE49-F238E27FC236}">
                  <a16:creationId xmlns:a16="http://schemas.microsoft.com/office/drawing/2014/main" id="{3A25834C-F9B0-48BF-AAE5-DAE7FA756461}"/>
                </a:ext>
              </a:extLst>
            </p:cNvPr>
            <p:cNvSpPr/>
            <p:nvPr/>
          </p:nvSpPr>
          <p:spPr>
            <a:xfrm>
              <a:off x="2964701" y="2288132"/>
              <a:ext cx="56782" cy="32323"/>
            </a:xfrm>
            <a:custGeom>
              <a:avLst/>
              <a:gdLst/>
              <a:ahLst/>
              <a:cxnLst/>
              <a:rect l="l" t="t" r="r" b="b"/>
              <a:pathLst>
                <a:path w="2166" h="1233" extrusionOk="0">
                  <a:moveTo>
                    <a:pt x="275" y="1"/>
                  </a:moveTo>
                  <a:lnTo>
                    <a:pt x="0" y="477"/>
                  </a:lnTo>
                  <a:lnTo>
                    <a:pt x="1227" y="1156"/>
                  </a:lnTo>
                  <a:cubicBezTo>
                    <a:pt x="1324" y="1208"/>
                    <a:pt x="1428" y="1233"/>
                    <a:pt x="1532" y="1233"/>
                  </a:cubicBezTo>
                  <a:cubicBezTo>
                    <a:pt x="1770" y="1233"/>
                    <a:pt x="2006" y="1103"/>
                    <a:pt x="2137" y="881"/>
                  </a:cubicBezTo>
                  <a:cubicBezTo>
                    <a:pt x="2151" y="853"/>
                    <a:pt x="2166" y="824"/>
                    <a:pt x="2166" y="795"/>
                  </a:cubicBezTo>
                  <a:lnTo>
                    <a:pt x="2166" y="795"/>
                  </a:lnTo>
                  <a:cubicBezTo>
                    <a:pt x="2097" y="818"/>
                    <a:pt x="2025" y="829"/>
                    <a:pt x="1953" y="829"/>
                  </a:cubicBezTo>
                  <a:cubicBezTo>
                    <a:pt x="1845" y="829"/>
                    <a:pt x="1736" y="803"/>
                    <a:pt x="1632" y="752"/>
                  </a:cubicBezTo>
                  <a:lnTo>
                    <a:pt x="2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5;p53">
              <a:extLst>
                <a:ext uri="{FF2B5EF4-FFF2-40B4-BE49-F238E27FC236}">
                  <a16:creationId xmlns:a16="http://schemas.microsoft.com/office/drawing/2014/main" id="{4CBD1A06-542E-48D1-921D-F2FBBA4EDA5E}"/>
                </a:ext>
              </a:extLst>
            </p:cNvPr>
            <p:cNvSpPr/>
            <p:nvPr/>
          </p:nvSpPr>
          <p:spPr>
            <a:xfrm>
              <a:off x="2791761" y="2103080"/>
              <a:ext cx="185445" cy="168064"/>
            </a:xfrm>
            <a:custGeom>
              <a:avLst/>
              <a:gdLst/>
              <a:ahLst/>
              <a:cxnLst/>
              <a:rect l="l" t="t" r="r" b="b"/>
              <a:pathLst>
                <a:path w="7074" h="6411" extrusionOk="0">
                  <a:moveTo>
                    <a:pt x="2209" y="1"/>
                  </a:moveTo>
                  <a:lnTo>
                    <a:pt x="0" y="3985"/>
                  </a:lnTo>
                  <a:lnTo>
                    <a:pt x="4519" y="6410"/>
                  </a:lnTo>
                  <a:lnTo>
                    <a:pt x="7074" y="1733"/>
                  </a:lnTo>
                  <a:lnTo>
                    <a:pt x="4836" y="780"/>
                  </a:lnTo>
                  <a:cubicBezTo>
                    <a:pt x="4815" y="773"/>
                    <a:pt x="4793" y="770"/>
                    <a:pt x="4773" y="770"/>
                  </a:cubicBezTo>
                  <a:cubicBezTo>
                    <a:pt x="4753" y="770"/>
                    <a:pt x="4735" y="773"/>
                    <a:pt x="4721" y="780"/>
                  </a:cubicBezTo>
                  <a:lnTo>
                    <a:pt x="3811" y="882"/>
                  </a:lnTo>
                  <a:cubicBezTo>
                    <a:pt x="3768" y="882"/>
                    <a:pt x="3725" y="882"/>
                    <a:pt x="3682" y="853"/>
                  </a:cubicBezTo>
                  <a:lnTo>
                    <a:pt x="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6;p53">
              <a:extLst>
                <a:ext uri="{FF2B5EF4-FFF2-40B4-BE49-F238E27FC236}">
                  <a16:creationId xmlns:a16="http://schemas.microsoft.com/office/drawing/2014/main" id="{EB6B9736-C28A-4B81-9D6E-2323A1F4E341}"/>
                </a:ext>
              </a:extLst>
            </p:cNvPr>
            <p:cNvSpPr/>
            <p:nvPr/>
          </p:nvSpPr>
          <p:spPr>
            <a:xfrm>
              <a:off x="2774354" y="2035734"/>
              <a:ext cx="114691" cy="198316"/>
            </a:xfrm>
            <a:custGeom>
              <a:avLst/>
              <a:gdLst/>
              <a:ahLst/>
              <a:cxnLst/>
              <a:rect l="l" t="t" r="r" b="b"/>
              <a:pathLst>
                <a:path w="4375" h="7565" extrusionOk="0">
                  <a:moveTo>
                    <a:pt x="0" y="0"/>
                  </a:moveTo>
                  <a:lnTo>
                    <a:pt x="0" y="6785"/>
                  </a:lnTo>
                  <a:lnTo>
                    <a:pt x="1271" y="7536"/>
                  </a:lnTo>
                  <a:cubicBezTo>
                    <a:pt x="1308" y="7554"/>
                    <a:pt x="1350" y="7564"/>
                    <a:pt x="1392" y="7564"/>
                  </a:cubicBezTo>
                  <a:cubicBezTo>
                    <a:pt x="1480" y="7564"/>
                    <a:pt x="1568" y="7522"/>
                    <a:pt x="1617" y="7435"/>
                  </a:cubicBezTo>
                  <a:lnTo>
                    <a:pt x="4302" y="2787"/>
                  </a:lnTo>
                  <a:cubicBezTo>
                    <a:pt x="4374" y="2671"/>
                    <a:pt x="4331" y="2512"/>
                    <a:pt x="4216" y="244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7;p53">
              <a:extLst>
                <a:ext uri="{FF2B5EF4-FFF2-40B4-BE49-F238E27FC236}">
                  <a16:creationId xmlns:a16="http://schemas.microsoft.com/office/drawing/2014/main" id="{B41B4B62-2AED-4D6A-8670-B8416872C2EB}"/>
                </a:ext>
              </a:extLst>
            </p:cNvPr>
            <p:cNvSpPr/>
            <p:nvPr/>
          </p:nvSpPr>
          <p:spPr>
            <a:xfrm>
              <a:off x="2774354" y="2035734"/>
              <a:ext cx="88580" cy="185445"/>
            </a:xfrm>
            <a:custGeom>
              <a:avLst/>
              <a:gdLst/>
              <a:ahLst/>
              <a:cxnLst/>
              <a:rect l="l" t="t" r="r" b="b"/>
              <a:pathLst>
                <a:path w="3379" h="7074" extrusionOk="0">
                  <a:moveTo>
                    <a:pt x="0" y="0"/>
                  </a:moveTo>
                  <a:lnTo>
                    <a:pt x="0" y="6785"/>
                  </a:lnTo>
                  <a:lnTo>
                    <a:pt x="506" y="7074"/>
                  </a:lnTo>
                  <a:lnTo>
                    <a:pt x="3378" y="194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8;p53">
              <a:extLst>
                <a:ext uri="{FF2B5EF4-FFF2-40B4-BE49-F238E27FC236}">
                  <a16:creationId xmlns:a16="http://schemas.microsoft.com/office/drawing/2014/main" id="{220D38FC-579A-4B7F-AECE-F358A8EAC05E}"/>
                </a:ext>
              </a:extLst>
            </p:cNvPr>
            <p:cNvSpPr/>
            <p:nvPr/>
          </p:nvSpPr>
          <p:spPr>
            <a:xfrm>
              <a:off x="2774354" y="2175381"/>
              <a:ext cx="54894" cy="58669"/>
            </a:xfrm>
            <a:custGeom>
              <a:avLst/>
              <a:gdLst/>
              <a:ahLst/>
              <a:cxnLst/>
              <a:rect l="l" t="t" r="r" b="b"/>
              <a:pathLst>
                <a:path w="2094" h="2238" extrusionOk="0">
                  <a:moveTo>
                    <a:pt x="0" y="0"/>
                  </a:moveTo>
                  <a:lnTo>
                    <a:pt x="0" y="1458"/>
                  </a:lnTo>
                  <a:lnTo>
                    <a:pt x="1271" y="2209"/>
                  </a:lnTo>
                  <a:cubicBezTo>
                    <a:pt x="1308" y="2227"/>
                    <a:pt x="1350" y="2237"/>
                    <a:pt x="1392" y="2237"/>
                  </a:cubicBezTo>
                  <a:cubicBezTo>
                    <a:pt x="1480" y="2237"/>
                    <a:pt x="1568" y="2195"/>
                    <a:pt x="1617" y="2108"/>
                  </a:cubicBezTo>
                  <a:lnTo>
                    <a:pt x="2094" y="128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9;p53">
              <a:extLst>
                <a:ext uri="{FF2B5EF4-FFF2-40B4-BE49-F238E27FC236}">
                  <a16:creationId xmlns:a16="http://schemas.microsoft.com/office/drawing/2014/main" id="{89F00F60-A813-45FE-8AA0-7A85240AD263}"/>
                </a:ext>
              </a:extLst>
            </p:cNvPr>
            <p:cNvSpPr/>
            <p:nvPr/>
          </p:nvSpPr>
          <p:spPr>
            <a:xfrm>
              <a:off x="2774354" y="2175381"/>
              <a:ext cx="28784" cy="45798"/>
            </a:xfrm>
            <a:custGeom>
              <a:avLst/>
              <a:gdLst/>
              <a:ahLst/>
              <a:cxnLst/>
              <a:rect l="l" t="t" r="r" b="b"/>
              <a:pathLst>
                <a:path w="1098" h="1747" extrusionOk="0">
                  <a:moveTo>
                    <a:pt x="0" y="0"/>
                  </a:moveTo>
                  <a:lnTo>
                    <a:pt x="0" y="1458"/>
                  </a:lnTo>
                  <a:lnTo>
                    <a:pt x="506" y="1747"/>
                  </a:lnTo>
                  <a:lnTo>
                    <a:pt x="1098" y="66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20;p53">
              <a:extLst>
                <a:ext uri="{FF2B5EF4-FFF2-40B4-BE49-F238E27FC236}">
                  <a16:creationId xmlns:a16="http://schemas.microsoft.com/office/drawing/2014/main" id="{507E185E-7C06-4EA2-9AE6-1C2A54BED147}"/>
                </a:ext>
              </a:extLst>
            </p:cNvPr>
            <p:cNvSpPr/>
            <p:nvPr/>
          </p:nvSpPr>
          <p:spPr>
            <a:xfrm>
              <a:off x="2829983" y="2199105"/>
              <a:ext cx="78357" cy="62811"/>
            </a:xfrm>
            <a:custGeom>
              <a:avLst/>
              <a:gdLst/>
              <a:ahLst/>
              <a:cxnLst/>
              <a:rect l="l" t="t" r="r" b="b"/>
              <a:pathLst>
                <a:path w="2989" h="2396" extrusionOk="0">
                  <a:moveTo>
                    <a:pt x="2228" y="0"/>
                  </a:moveTo>
                  <a:cubicBezTo>
                    <a:pt x="2096" y="0"/>
                    <a:pt x="1963" y="40"/>
                    <a:pt x="1848" y="120"/>
                  </a:cubicBezTo>
                  <a:lnTo>
                    <a:pt x="376" y="1188"/>
                  </a:lnTo>
                  <a:cubicBezTo>
                    <a:pt x="73" y="1405"/>
                    <a:pt x="0" y="1823"/>
                    <a:pt x="217" y="2112"/>
                  </a:cubicBezTo>
                  <a:cubicBezTo>
                    <a:pt x="349" y="2297"/>
                    <a:pt x="556" y="2396"/>
                    <a:pt x="767" y="2396"/>
                  </a:cubicBezTo>
                  <a:cubicBezTo>
                    <a:pt x="901" y="2396"/>
                    <a:pt x="1037" y="2355"/>
                    <a:pt x="1155" y="2271"/>
                  </a:cubicBezTo>
                  <a:lnTo>
                    <a:pt x="2628" y="1203"/>
                  </a:lnTo>
                  <a:cubicBezTo>
                    <a:pt x="2916" y="986"/>
                    <a:pt x="2989" y="553"/>
                    <a:pt x="2758" y="264"/>
                  </a:cubicBezTo>
                  <a:cubicBezTo>
                    <a:pt x="2627" y="91"/>
                    <a:pt x="2429" y="0"/>
                    <a:pt x="2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1;p53">
              <a:extLst>
                <a:ext uri="{FF2B5EF4-FFF2-40B4-BE49-F238E27FC236}">
                  <a16:creationId xmlns:a16="http://schemas.microsoft.com/office/drawing/2014/main" id="{BC2B1D73-9EFA-4DD7-976A-345EDE935652}"/>
                </a:ext>
              </a:extLst>
            </p:cNvPr>
            <p:cNvSpPr/>
            <p:nvPr/>
          </p:nvSpPr>
          <p:spPr>
            <a:xfrm>
              <a:off x="2833390" y="2200337"/>
              <a:ext cx="74949" cy="61579"/>
            </a:xfrm>
            <a:custGeom>
              <a:avLst/>
              <a:gdLst/>
              <a:ahLst/>
              <a:cxnLst/>
              <a:rect l="l" t="t" r="r" b="b"/>
              <a:pathLst>
                <a:path w="2859" h="2349" extrusionOk="0">
                  <a:moveTo>
                    <a:pt x="2353" y="1"/>
                  </a:moveTo>
                  <a:cubicBezTo>
                    <a:pt x="2454" y="290"/>
                    <a:pt x="2368" y="607"/>
                    <a:pt x="2122" y="780"/>
                  </a:cubicBezTo>
                  <a:lnTo>
                    <a:pt x="650" y="1849"/>
                  </a:lnTo>
                  <a:cubicBezTo>
                    <a:pt x="533" y="1939"/>
                    <a:pt x="393" y="1984"/>
                    <a:pt x="252" y="1984"/>
                  </a:cubicBezTo>
                  <a:cubicBezTo>
                    <a:pt x="167" y="1984"/>
                    <a:pt x="82" y="1968"/>
                    <a:pt x="0" y="1935"/>
                  </a:cubicBezTo>
                  <a:lnTo>
                    <a:pt x="0" y="1935"/>
                  </a:lnTo>
                  <a:cubicBezTo>
                    <a:pt x="114" y="2201"/>
                    <a:pt x="365" y="2348"/>
                    <a:pt x="622" y="2348"/>
                  </a:cubicBezTo>
                  <a:cubicBezTo>
                    <a:pt x="756" y="2348"/>
                    <a:pt x="892" y="2308"/>
                    <a:pt x="1011" y="2224"/>
                  </a:cubicBezTo>
                  <a:lnTo>
                    <a:pt x="2483" y="1156"/>
                  </a:lnTo>
                  <a:cubicBezTo>
                    <a:pt x="2786" y="939"/>
                    <a:pt x="2859" y="521"/>
                    <a:pt x="2628" y="217"/>
                  </a:cubicBezTo>
                  <a:cubicBezTo>
                    <a:pt x="2555" y="116"/>
                    <a:pt x="2454" y="44"/>
                    <a:pt x="2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2;p53">
              <a:extLst>
                <a:ext uri="{FF2B5EF4-FFF2-40B4-BE49-F238E27FC236}">
                  <a16:creationId xmlns:a16="http://schemas.microsoft.com/office/drawing/2014/main" id="{4C1B2CDD-596A-4E68-888D-6E753C3770B4}"/>
                </a:ext>
              </a:extLst>
            </p:cNvPr>
            <p:cNvSpPr/>
            <p:nvPr/>
          </p:nvSpPr>
          <p:spPr>
            <a:xfrm>
              <a:off x="2859868" y="2226815"/>
              <a:ext cx="69653" cy="56546"/>
            </a:xfrm>
            <a:custGeom>
              <a:avLst/>
              <a:gdLst/>
              <a:ahLst/>
              <a:cxnLst/>
              <a:rect l="l" t="t" r="r" b="b"/>
              <a:pathLst>
                <a:path w="2657" h="2157" extrusionOk="0">
                  <a:moveTo>
                    <a:pt x="1904" y="0"/>
                  </a:moveTo>
                  <a:cubicBezTo>
                    <a:pt x="1766" y="0"/>
                    <a:pt x="1626" y="43"/>
                    <a:pt x="1502" y="131"/>
                  </a:cubicBezTo>
                  <a:lnTo>
                    <a:pt x="376" y="940"/>
                  </a:lnTo>
                  <a:cubicBezTo>
                    <a:pt x="73" y="1156"/>
                    <a:pt x="1" y="1589"/>
                    <a:pt x="232" y="1892"/>
                  </a:cubicBezTo>
                  <a:cubicBezTo>
                    <a:pt x="362" y="2066"/>
                    <a:pt x="561" y="2156"/>
                    <a:pt x="761" y="2156"/>
                  </a:cubicBezTo>
                  <a:cubicBezTo>
                    <a:pt x="893" y="2156"/>
                    <a:pt x="1026" y="2117"/>
                    <a:pt x="1141" y="2037"/>
                  </a:cubicBezTo>
                  <a:lnTo>
                    <a:pt x="2282" y="1199"/>
                  </a:lnTo>
                  <a:cubicBezTo>
                    <a:pt x="2585" y="983"/>
                    <a:pt x="2657" y="550"/>
                    <a:pt x="2426" y="261"/>
                  </a:cubicBezTo>
                  <a:cubicBezTo>
                    <a:pt x="2298" y="90"/>
                    <a:pt x="2104" y="0"/>
                    <a:pt x="19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3;p53">
              <a:extLst>
                <a:ext uri="{FF2B5EF4-FFF2-40B4-BE49-F238E27FC236}">
                  <a16:creationId xmlns:a16="http://schemas.microsoft.com/office/drawing/2014/main" id="{2E81AEA0-1969-4687-905C-0B621898E34E}"/>
                </a:ext>
              </a:extLst>
            </p:cNvPr>
            <p:cNvSpPr/>
            <p:nvPr/>
          </p:nvSpPr>
          <p:spPr>
            <a:xfrm>
              <a:off x="2863669" y="2227968"/>
              <a:ext cx="65852" cy="55392"/>
            </a:xfrm>
            <a:custGeom>
              <a:avLst/>
              <a:gdLst/>
              <a:ahLst/>
              <a:cxnLst/>
              <a:rect l="l" t="t" r="r" b="b"/>
              <a:pathLst>
                <a:path w="2512" h="2113" extrusionOk="0">
                  <a:moveTo>
                    <a:pt x="2007" y="1"/>
                  </a:moveTo>
                  <a:lnTo>
                    <a:pt x="2007" y="1"/>
                  </a:lnTo>
                  <a:cubicBezTo>
                    <a:pt x="2122" y="289"/>
                    <a:pt x="2021" y="607"/>
                    <a:pt x="1776" y="795"/>
                  </a:cubicBezTo>
                  <a:lnTo>
                    <a:pt x="635" y="1617"/>
                  </a:lnTo>
                  <a:cubicBezTo>
                    <a:pt x="520" y="1697"/>
                    <a:pt x="382" y="1739"/>
                    <a:pt x="247" y="1739"/>
                  </a:cubicBezTo>
                  <a:cubicBezTo>
                    <a:pt x="162" y="1739"/>
                    <a:pt x="78" y="1723"/>
                    <a:pt x="0" y="1690"/>
                  </a:cubicBezTo>
                  <a:lnTo>
                    <a:pt x="0" y="1690"/>
                  </a:lnTo>
                  <a:cubicBezTo>
                    <a:pt x="15" y="1747"/>
                    <a:pt x="44" y="1805"/>
                    <a:pt x="87" y="1848"/>
                  </a:cubicBezTo>
                  <a:cubicBezTo>
                    <a:pt x="217" y="2022"/>
                    <a:pt x="416" y="2112"/>
                    <a:pt x="616" y="2112"/>
                  </a:cubicBezTo>
                  <a:cubicBezTo>
                    <a:pt x="748" y="2112"/>
                    <a:pt x="881" y="2073"/>
                    <a:pt x="996" y="1993"/>
                  </a:cubicBezTo>
                  <a:lnTo>
                    <a:pt x="2151" y="1155"/>
                  </a:lnTo>
                  <a:cubicBezTo>
                    <a:pt x="2440" y="939"/>
                    <a:pt x="2512" y="506"/>
                    <a:pt x="2281" y="217"/>
                  </a:cubicBezTo>
                  <a:cubicBezTo>
                    <a:pt x="2209" y="116"/>
                    <a:pt x="2108" y="44"/>
                    <a:pt x="20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4;p53">
              <a:extLst>
                <a:ext uri="{FF2B5EF4-FFF2-40B4-BE49-F238E27FC236}">
                  <a16:creationId xmlns:a16="http://schemas.microsoft.com/office/drawing/2014/main" id="{B73F9115-9873-4E20-89A8-8CEB3B17F358}"/>
                </a:ext>
              </a:extLst>
            </p:cNvPr>
            <p:cNvSpPr/>
            <p:nvPr/>
          </p:nvSpPr>
          <p:spPr>
            <a:xfrm>
              <a:off x="2889779" y="2254734"/>
              <a:ext cx="60950" cy="50097"/>
            </a:xfrm>
            <a:custGeom>
              <a:avLst/>
              <a:gdLst/>
              <a:ahLst/>
              <a:cxnLst/>
              <a:rect l="l" t="t" r="r" b="b"/>
              <a:pathLst>
                <a:path w="2325" h="1911" extrusionOk="0">
                  <a:moveTo>
                    <a:pt x="1565" y="0"/>
                  </a:moveTo>
                  <a:cubicBezTo>
                    <a:pt x="1432" y="0"/>
                    <a:pt x="1299" y="40"/>
                    <a:pt x="1184" y="120"/>
                  </a:cubicBezTo>
                  <a:lnTo>
                    <a:pt x="361" y="697"/>
                  </a:lnTo>
                  <a:cubicBezTo>
                    <a:pt x="72" y="914"/>
                    <a:pt x="0" y="1333"/>
                    <a:pt x="217" y="1636"/>
                  </a:cubicBezTo>
                  <a:cubicBezTo>
                    <a:pt x="346" y="1817"/>
                    <a:pt x="547" y="1910"/>
                    <a:pt x="750" y="1910"/>
                  </a:cubicBezTo>
                  <a:cubicBezTo>
                    <a:pt x="887" y="1910"/>
                    <a:pt x="1024" y="1867"/>
                    <a:pt x="1141" y="1780"/>
                  </a:cubicBezTo>
                  <a:lnTo>
                    <a:pt x="1963" y="1203"/>
                  </a:lnTo>
                  <a:cubicBezTo>
                    <a:pt x="2252" y="972"/>
                    <a:pt x="2324" y="553"/>
                    <a:pt x="2108" y="264"/>
                  </a:cubicBezTo>
                  <a:cubicBezTo>
                    <a:pt x="1969" y="90"/>
                    <a:pt x="1767" y="0"/>
                    <a:pt x="1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5;p53">
              <a:extLst>
                <a:ext uri="{FF2B5EF4-FFF2-40B4-BE49-F238E27FC236}">
                  <a16:creationId xmlns:a16="http://schemas.microsoft.com/office/drawing/2014/main" id="{1229AD66-7111-4980-A6F1-E8843876E096}"/>
                </a:ext>
              </a:extLst>
            </p:cNvPr>
            <p:cNvSpPr/>
            <p:nvPr/>
          </p:nvSpPr>
          <p:spPr>
            <a:xfrm>
              <a:off x="2893187" y="2255599"/>
              <a:ext cx="57542" cy="49468"/>
            </a:xfrm>
            <a:custGeom>
              <a:avLst/>
              <a:gdLst/>
              <a:ahLst/>
              <a:cxnLst/>
              <a:rect l="l" t="t" r="r" b="b"/>
              <a:pathLst>
                <a:path w="2195" h="1887" extrusionOk="0">
                  <a:moveTo>
                    <a:pt x="1660" y="0"/>
                  </a:moveTo>
                  <a:lnTo>
                    <a:pt x="1660" y="0"/>
                  </a:lnTo>
                  <a:cubicBezTo>
                    <a:pt x="1761" y="275"/>
                    <a:pt x="1660" y="592"/>
                    <a:pt x="1429" y="766"/>
                  </a:cubicBezTo>
                  <a:lnTo>
                    <a:pt x="606" y="1357"/>
                  </a:lnTo>
                  <a:cubicBezTo>
                    <a:pt x="491" y="1434"/>
                    <a:pt x="350" y="1479"/>
                    <a:pt x="209" y="1479"/>
                  </a:cubicBezTo>
                  <a:cubicBezTo>
                    <a:pt x="138" y="1479"/>
                    <a:pt x="68" y="1468"/>
                    <a:pt x="0" y="1444"/>
                  </a:cubicBezTo>
                  <a:lnTo>
                    <a:pt x="0" y="1444"/>
                  </a:lnTo>
                  <a:cubicBezTo>
                    <a:pt x="15" y="1502"/>
                    <a:pt x="58" y="1559"/>
                    <a:pt x="87" y="1603"/>
                  </a:cubicBezTo>
                  <a:cubicBezTo>
                    <a:pt x="219" y="1788"/>
                    <a:pt x="426" y="1887"/>
                    <a:pt x="636" y="1887"/>
                  </a:cubicBezTo>
                  <a:cubicBezTo>
                    <a:pt x="771" y="1887"/>
                    <a:pt x="907" y="1846"/>
                    <a:pt x="1025" y="1762"/>
                  </a:cubicBezTo>
                  <a:lnTo>
                    <a:pt x="1833" y="1170"/>
                  </a:lnTo>
                  <a:cubicBezTo>
                    <a:pt x="2137" y="953"/>
                    <a:pt x="2194" y="520"/>
                    <a:pt x="1978" y="231"/>
                  </a:cubicBezTo>
                  <a:cubicBezTo>
                    <a:pt x="1891" y="116"/>
                    <a:pt x="1790" y="44"/>
                    <a:pt x="1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6;p53">
              <a:extLst>
                <a:ext uri="{FF2B5EF4-FFF2-40B4-BE49-F238E27FC236}">
                  <a16:creationId xmlns:a16="http://schemas.microsoft.com/office/drawing/2014/main" id="{0CEBE26C-54CF-4E6D-A7B9-9389702FC176}"/>
                </a:ext>
              </a:extLst>
            </p:cNvPr>
            <p:cNvSpPr/>
            <p:nvPr/>
          </p:nvSpPr>
          <p:spPr>
            <a:xfrm>
              <a:off x="2919664" y="2281971"/>
              <a:ext cx="52246" cy="44277"/>
            </a:xfrm>
            <a:custGeom>
              <a:avLst/>
              <a:gdLst/>
              <a:ahLst/>
              <a:cxnLst/>
              <a:rect l="l" t="t" r="r" b="b"/>
              <a:pathLst>
                <a:path w="1993" h="1689" extrusionOk="0">
                  <a:moveTo>
                    <a:pt x="1233" y="1"/>
                  </a:moveTo>
                  <a:cubicBezTo>
                    <a:pt x="1100" y="1"/>
                    <a:pt x="967" y="40"/>
                    <a:pt x="852" y="120"/>
                  </a:cubicBezTo>
                  <a:lnTo>
                    <a:pt x="362" y="481"/>
                  </a:lnTo>
                  <a:cubicBezTo>
                    <a:pt x="58" y="698"/>
                    <a:pt x="1" y="1116"/>
                    <a:pt x="217" y="1405"/>
                  </a:cubicBezTo>
                  <a:cubicBezTo>
                    <a:pt x="349" y="1590"/>
                    <a:pt x="551" y="1689"/>
                    <a:pt x="757" y="1689"/>
                  </a:cubicBezTo>
                  <a:cubicBezTo>
                    <a:pt x="889" y="1689"/>
                    <a:pt x="1023" y="1648"/>
                    <a:pt x="1141" y="1564"/>
                  </a:cubicBezTo>
                  <a:lnTo>
                    <a:pt x="1632" y="1203"/>
                  </a:lnTo>
                  <a:cubicBezTo>
                    <a:pt x="1935" y="987"/>
                    <a:pt x="1993" y="553"/>
                    <a:pt x="1762" y="265"/>
                  </a:cubicBezTo>
                  <a:cubicBezTo>
                    <a:pt x="1631" y="91"/>
                    <a:pt x="1433" y="1"/>
                    <a:pt x="1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7;p53">
              <a:extLst>
                <a:ext uri="{FF2B5EF4-FFF2-40B4-BE49-F238E27FC236}">
                  <a16:creationId xmlns:a16="http://schemas.microsoft.com/office/drawing/2014/main" id="{19987F30-AC5C-4C6D-8883-0FF85B85F45E}"/>
                </a:ext>
              </a:extLst>
            </p:cNvPr>
            <p:cNvSpPr/>
            <p:nvPr/>
          </p:nvSpPr>
          <p:spPr>
            <a:xfrm>
              <a:off x="2923072" y="2283229"/>
              <a:ext cx="48839" cy="43071"/>
            </a:xfrm>
            <a:custGeom>
              <a:avLst/>
              <a:gdLst/>
              <a:ahLst/>
              <a:cxnLst/>
              <a:rect l="l" t="t" r="r" b="b"/>
              <a:pathLst>
                <a:path w="1863" h="1643" extrusionOk="0">
                  <a:moveTo>
                    <a:pt x="1343" y="0"/>
                  </a:moveTo>
                  <a:lnTo>
                    <a:pt x="1343" y="0"/>
                  </a:lnTo>
                  <a:cubicBezTo>
                    <a:pt x="1459" y="289"/>
                    <a:pt x="1358" y="606"/>
                    <a:pt x="1112" y="780"/>
                  </a:cubicBezTo>
                  <a:lnTo>
                    <a:pt x="636" y="1141"/>
                  </a:lnTo>
                  <a:cubicBezTo>
                    <a:pt x="520" y="1221"/>
                    <a:pt x="388" y="1262"/>
                    <a:pt x="253" y="1262"/>
                  </a:cubicBezTo>
                  <a:cubicBezTo>
                    <a:pt x="169" y="1262"/>
                    <a:pt x="84" y="1246"/>
                    <a:pt x="1" y="1213"/>
                  </a:cubicBezTo>
                  <a:lnTo>
                    <a:pt x="1" y="1213"/>
                  </a:lnTo>
                  <a:cubicBezTo>
                    <a:pt x="106" y="1482"/>
                    <a:pt x="360" y="1643"/>
                    <a:pt x="624" y="1643"/>
                  </a:cubicBezTo>
                  <a:cubicBezTo>
                    <a:pt x="756" y="1643"/>
                    <a:pt x="891" y="1603"/>
                    <a:pt x="1011" y="1516"/>
                  </a:cubicBezTo>
                  <a:lnTo>
                    <a:pt x="1502" y="1155"/>
                  </a:lnTo>
                  <a:cubicBezTo>
                    <a:pt x="1791" y="939"/>
                    <a:pt x="1863" y="520"/>
                    <a:pt x="1632" y="217"/>
                  </a:cubicBezTo>
                  <a:cubicBezTo>
                    <a:pt x="1560" y="116"/>
                    <a:pt x="1459" y="44"/>
                    <a:pt x="13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8;p53">
              <a:extLst>
                <a:ext uri="{FF2B5EF4-FFF2-40B4-BE49-F238E27FC236}">
                  <a16:creationId xmlns:a16="http://schemas.microsoft.com/office/drawing/2014/main" id="{3BF8FA95-B39F-4AF7-8329-5F2CB4450C3B}"/>
                </a:ext>
              </a:extLst>
            </p:cNvPr>
            <p:cNvSpPr/>
            <p:nvPr/>
          </p:nvSpPr>
          <p:spPr>
            <a:xfrm>
              <a:off x="2925353" y="2108768"/>
              <a:ext cx="75709" cy="116211"/>
            </a:xfrm>
            <a:custGeom>
              <a:avLst/>
              <a:gdLst/>
              <a:ahLst/>
              <a:cxnLst/>
              <a:rect l="l" t="t" r="r" b="b"/>
              <a:pathLst>
                <a:path w="2888" h="4433" extrusionOk="0">
                  <a:moveTo>
                    <a:pt x="621" y="1"/>
                  </a:moveTo>
                  <a:cubicBezTo>
                    <a:pt x="520" y="1"/>
                    <a:pt x="433" y="73"/>
                    <a:pt x="404" y="159"/>
                  </a:cubicBezTo>
                  <a:lnTo>
                    <a:pt x="0" y="1776"/>
                  </a:lnTo>
                  <a:lnTo>
                    <a:pt x="0" y="3552"/>
                  </a:lnTo>
                  <a:cubicBezTo>
                    <a:pt x="0" y="4042"/>
                    <a:pt x="404" y="4432"/>
                    <a:pt x="881" y="4432"/>
                  </a:cubicBezTo>
                  <a:cubicBezTo>
                    <a:pt x="1372" y="4432"/>
                    <a:pt x="1776" y="4042"/>
                    <a:pt x="1776" y="3552"/>
                  </a:cubicBezTo>
                  <a:lnTo>
                    <a:pt x="1776" y="2224"/>
                  </a:lnTo>
                  <a:lnTo>
                    <a:pt x="2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9;p53">
              <a:extLst>
                <a:ext uri="{FF2B5EF4-FFF2-40B4-BE49-F238E27FC236}">
                  <a16:creationId xmlns:a16="http://schemas.microsoft.com/office/drawing/2014/main" id="{2ABEE24B-EEE3-471D-9DFB-18121DADBDA1}"/>
                </a:ext>
              </a:extLst>
            </p:cNvPr>
            <p:cNvSpPr/>
            <p:nvPr/>
          </p:nvSpPr>
          <p:spPr>
            <a:xfrm>
              <a:off x="2925353" y="2108768"/>
              <a:ext cx="32192" cy="116211"/>
            </a:xfrm>
            <a:custGeom>
              <a:avLst/>
              <a:gdLst/>
              <a:ahLst/>
              <a:cxnLst/>
              <a:rect l="l" t="t" r="r" b="b"/>
              <a:pathLst>
                <a:path w="1228" h="4433" extrusionOk="0">
                  <a:moveTo>
                    <a:pt x="621" y="1"/>
                  </a:moveTo>
                  <a:cubicBezTo>
                    <a:pt x="520" y="1"/>
                    <a:pt x="433" y="73"/>
                    <a:pt x="404" y="174"/>
                  </a:cubicBezTo>
                  <a:lnTo>
                    <a:pt x="0" y="1776"/>
                  </a:lnTo>
                  <a:lnTo>
                    <a:pt x="0" y="3552"/>
                  </a:lnTo>
                  <a:cubicBezTo>
                    <a:pt x="0" y="4042"/>
                    <a:pt x="404" y="4432"/>
                    <a:pt x="895" y="4432"/>
                  </a:cubicBezTo>
                  <a:cubicBezTo>
                    <a:pt x="996" y="4432"/>
                    <a:pt x="1112" y="4418"/>
                    <a:pt x="1227" y="4374"/>
                  </a:cubicBezTo>
                  <a:cubicBezTo>
                    <a:pt x="881" y="4230"/>
                    <a:pt x="664" y="3912"/>
                    <a:pt x="664" y="3552"/>
                  </a:cubicBezTo>
                  <a:lnTo>
                    <a:pt x="664" y="1776"/>
                  </a:lnTo>
                  <a:lnTo>
                    <a:pt x="11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 name="Picture 122">
            <a:extLst>
              <a:ext uri="{FF2B5EF4-FFF2-40B4-BE49-F238E27FC236}">
                <a16:creationId xmlns:a16="http://schemas.microsoft.com/office/drawing/2014/main" id="{708E63FE-CBCD-4626-A14D-A037DA51F68C}"/>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4021873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74"/>
          <p:cNvSpPr txBox="1">
            <a:spLocks noGrp="1"/>
          </p:cNvSpPr>
          <p:nvPr>
            <p:ph type="title"/>
          </p:nvPr>
        </p:nvSpPr>
        <p:spPr>
          <a:xfrm>
            <a:off x="713225" y="310515"/>
            <a:ext cx="7717500" cy="468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Organization Structure</a:t>
            </a:r>
            <a:endParaRPr dirty="0">
              <a:latin typeface="Anton" pitchFamily="2" charset="0"/>
            </a:endParaRPr>
          </a:p>
        </p:txBody>
      </p:sp>
      <p:sp>
        <p:nvSpPr>
          <p:cNvPr id="3" name="Rectangle 2">
            <a:extLst>
              <a:ext uri="{FF2B5EF4-FFF2-40B4-BE49-F238E27FC236}">
                <a16:creationId xmlns:a16="http://schemas.microsoft.com/office/drawing/2014/main" id="{0E307FB8-0426-4701-B5D2-64D4513E9E40}"/>
              </a:ext>
            </a:extLst>
          </p:cNvPr>
          <p:cNvSpPr/>
          <p:nvPr/>
        </p:nvSpPr>
        <p:spPr>
          <a:xfrm>
            <a:off x="713226" y="967409"/>
            <a:ext cx="7717500" cy="3703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321" name="Picture 320">
            <a:extLst>
              <a:ext uri="{FF2B5EF4-FFF2-40B4-BE49-F238E27FC236}">
                <a16:creationId xmlns:a16="http://schemas.microsoft.com/office/drawing/2014/main" id="{176E2B8C-5FB4-4A8C-80A7-A977FEE58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188" y="1019382"/>
            <a:ext cx="4359575" cy="3600035"/>
          </a:xfrm>
          <a:prstGeom prst="rect">
            <a:avLst/>
          </a:prstGeom>
        </p:spPr>
      </p:pic>
      <p:pic>
        <p:nvPicPr>
          <p:cNvPr id="5" name="Picture 4">
            <a:extLst>
              <a:ext uri="{FF2B5EF4-FFF2-40B4-BE49-F238E27FC236}">
                <a16:creationId xmlns:a16="http://schemas.microsoft.com/office/drawing/2014/main" id="{FCF12D34-C6A0-4779-8B76-51F0F6E1B839}"/>
              </a:ext>
            </a:extLst>
          </p:cNvPr>
          <p:cNvPicPr>
            <a:picLocks noChangeAspect="1"/>
          </p:cNvPicPr>
          <p:nvPr/>
        </p:nvPicPr>
        <p:blipFill>
          <a:blip r:embed="rId4"/>
          <a:stretch>
            <a:fillRect/>
          </a:stretch>
        </p:blipFill>
        <p:spPr>
          <a:xfrm>
            <a:off x="8522970" y="0"/>
            <a:ext cx="621030" cy="621030"/>
          </a:xfrm>
          <a:prstGeom prst="rect">
            <a:avLst/>
          </a:prstGeom>
        </p:spPr>
      </p:pic>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8"/>
          <p:cNvSpPr txBox="1">
            <a:spLocks noGrp="1"/>
          </p:cNvSpPr>
          <p:nvPr>
            <p:ph type="title"/>
          </p:nvPr>
        </p:nvSpPr>
        <p:spPr>
          <a:xfrm flipH="1">
            <a:off x="1724747" y="2076484"/>
            <a:ext cx="5694505" cy="9356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000" b="1" dirty="0">
                <a:latin typeface="Bodoni MT Condensed" panose="02070606080606020203" pitchFamily="18" charset="0"/>
              </a:rPr>
              <a:t>Thank you</a:t>
            </a:r>
            <a:r>
              <a:rPr lang="en-US" sz="5000" dirty="0"/>
              <a:t>🚀❤</a:t>
            </a:r>
            <a:endParaRPr sz="5000" dirty="0"/>
          </a:p>
        </p:txBody>
      </p:sp>
      <p:grpSp>
        <p:nvGrpSpPr>
          <p:cNvPr id="9" name="Google Shape;912;p47">
            <a:extLst>
              <a:ext uri="{FF2B5EF4-FFF2-40B4-BE49-F238E27FC236}">
                <a16:creationId xmlns:a16="http://schemas.microsoft.com/office/drawing/2014/main" id="{8E258007-A484-45ED-AA54-C306D5C3CD76}"/>
              </a:ext>
            </a:extLst>
          </p:cNvPr>
          <p:cNvGrpSpPr/>
          <p:nvPr/>
        </p:nvGrpSpPr>
        <p:grpSpPr>
          <a:xfrm>
            <a:off x="6753946" y="596632"/>
            <a:ext cx="1828181" cy="3950236"/>
            <a:chOff x="237300" y="968025"/>
            <a:chExt cx="2078000" cy="3905325"/>
          </a:xfrm>
        </p:grpSpPr>
        <p:sp>
          <p:nvSpPr>
            <p:cNvPr id="10" name="Google Shape;913;p47">
              <a:extLst>
                <a:ext uri="{FF2B5EF4-FFF2-40B4-BE49-F238E27FC236}">
                  <a16:creationId xmlns:a16="http://schemas.microsoft.com/office/drawing/2014/main" id="{61D9092A-5F05-454B-9062-B3BF2E2F6A41}"/>
                </a:ext>
              </a:extLst>
            </p:cNvPr>
            <p:cNvSpPr/>
            <p:nvPr/>
          </p:nvSpPr>
          <p:spPr>
            <a:xfrm>
              <a:off x="763725" y="4619100"/>
              <a:ext cx="528075" cy="254250"/>
            </a:xfrm>
            <a:custGeom>
              <a:avLst/>
              <a:gdLst/>
              <a:ahLst/>
              <a:cxnLst/>
              <a:rect l="l" t="t" r="r" b="b"/>
              <a:pathLst>
                <a:path w="21123" h="10170" extrusionOk="0">
                  <a:moveTo>
                    <a:pt x="19589" y="0"/>
                  </a:moveTo>
                  <a:cubicBezTo>
                    <a:pt x="19588" y="0"/>
                    <a:pt x="19587" y="0"/>
                    <a:pt x="19587" y="0"/>
                  </a:cubicBezTo>
                  <a:lnTo>
                    <a:pt x="7947" y="7455"/>
                  </a:lnTo>
                  <a:cubicBezTo>
                    <a:pt x="7864" y="7455"/>
                    <a:pt x="7782" y="7454"/>
                    <a:pt x="7701" y="7454"/>
                  </a:cubicBezTo>
                  <a:cubicBezTo>
                    <a:pt x="800" y="7454"/>
                    <a:pt x="1" y="10169"/>
                    <a:pt x="1" y="10169"/>
                  </a:cubicBezTo>
                  <a:lnTo>
                    <a:pt x="15173" y="10169"/>
                  </a:lnTo>
                  <a:lnTo>
                    <a:pt x="19587" y="5101"/>
                  </a:lnTo>
                  <a:lnTo>
                    <a:pt x="19587" y="10169"/>
                  </a:lnTo>
                  <a:lnTo>
                    <a:pt x="21059" y="10169"/>
                  </a:lnTo>
                  <a:cubicBezTo>
                    <a:pt x="21059" y="10169"/>
                    <a:pt x="20993" y="5853"/>
                    <a:pt x="21059" y="2910"/>
                  </a:cubicBezTo>
                  <a:cubicBezTo>
                    <a:pt x="21123" y="31"/>
                    <a:pt x="19653" y="0"/>
                    <a:pt x="19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4;p47">
              <a:extLst>
                <a:ext uri="{FF2B5EF4-FFF2-40B4-BE49-F238E27FC236}">
                  <a16:creationId xmlns:a16="http://schemas.microsoft.com/office/drawing/2014/main" id="{B375D75C-E943-4B06-B3A6-04FECF5125FF}"/>
                </a:ext>
              </a:extLst>
            </p:cNvPr>
            <p:cNvSpPr/>
            <p:nvPr/>
          </p:nvSpPr>
          <p:spPr>
            <a:xfrm>
              <a:off x="946850" y="4468675"/>
              <a:ext cx="306575" cy="338450"/>
            </a:xfrm>
            <a:custGeom>
              <a:avLst/>
              <a:gdLst/>
              <a:ahLst/>
              <a:cxnLst/>
              <a:rect l="l" t="t" r="r" b="b"/>
              <a:pathLst>
                <a:path w="12263" h="13538" extrusionOk="0">
                  <a:moveTo>
                    <a:pt x="6344" y="1"/>
                  </a:moveTo>
                  <a:lnTo>
                    <a:pt x="7227" y="6017"/>
                  </a:lnTo>
                  <a:lnTo>
                    <a:pt x="0" y="13538"/>
                  </a:lnTo>
                  <a:lnTo>
                    <a:pt x="3336" y="13538"/>
                  </a:lnTo>
                  <a:cubicBezTo>
                    <a:pt x="4872" y="13538"/>
                    <a:pt x="6377" y="12949"/>
                    <a:pt x="7554" y="11903"/>
                  </a:cubicBezTo>
                  <a:cubicBezTo>
                    <a:pt x="9090" y="10497"/>
                    <a:pt x="11216" y="8306"/>
                    <a:pt x="12262" y="6017"/>
                  </a:cubicBezTo>
                  <a:lnTo>
                    <a:pt x="12262" y="2257"/>
                  </a:lnTo>
                  <a:lnTo>
                    <a:pt x="63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5;p47">
              <a:extLst>
                <a:ext uri="{FF2B5EF4-FFF2-40B4-BE49-F238E27FC236}">
                  <a16:creationId xmlns:a16="http://schemas.microsoft.com/office/drawing/2014/main" id="{5049DE9E-A4D3-4574-90CE-8E067EBC710E}"/>
                </a:ext>
              </a:extLst>
            </p:cNvPr>
            <p:cNvSpPr/>
            <p:nvPr/>
          </p:nvSpPr>
          <p:spPr>
            <a:xfrm>
              <a:off x="895350" y="2305700"/>
              <a:ext cx="407925" cy="2247200"/>
            </a:xfrm>
            <a:custGeom>
              <a:avLst/>
              <a:gdLst/>
              <a:ahLst/>
              <a:cxnLst/>
              <a:rect l="l" t="t" r="r" b="b"/>
              <a:pathLst>
                <a:path w="16317" h="89888" extrusionOk="0">
                  <a:moveTo>
                    <a:pt x="5298" y="0"/>
                  </a:moveTo>
                  <a:cubicBezTo>
                    <a:pt x="5298" y="0"/>
                    <a:pt x="0" y="12883"/>
                    <a:pt x="2911" y="49048"/>
                  </a:cubicBezTo>
                  <a:cubicBezTo>
                    <a:pt x="5821" y="85212"/>
                    <a:pt x="6704" y="89888"/>
                    <a:pt x="6704" y="89888"/>
                  </a:cubicBezTo>
                  <a:lnTo>
                    <a:pt x="16317" y="89724"/>
                  </a:lnTo>
                  <a:lnTo>
                    <a:pt x="140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6;p47">
              <a:extLst>
                <a:ext uri="{FF2B5EF4-FFF2-40B4-BE49-F238E27FC236}">
                  <a16:creationId xmlns:a16="http://schemas.microsoft.com/office/drawing/2014/main" id="{AEDAB4F5-52EE-414A-8831-0F6929419A5B}"/>
                </a:ext>
              </a:extLst>
            </p:cNvPr>
            <p:cNvSpPr/>
            <p:nvPr/>
          </p:nvSpPr>
          <p:spPr>
            <a:xfrm>
              <a:off x="1787250" y="4619100"/>
              <a:ext cx="528050" cy="254250"/>
            </a:xfrm>
            <a:custGeom>
              <a:avLst/>
              <a:gdLst/>
              <a:ahLst/>
              <a:cxnLst/>
              <a:rect l="l" t="t" r="r" b="b"/>
              <a:pathLst>
                <a:path w="21122" h="10170" extrusionOk="0">
                  <a:moveTo>
                    <a:pt x="1566" y="0"/>
                  </a:moveTo>
                  <a:cubicBezTo>
                    <a:pt x="1500" y="0"/>
                    <a:pt x="0" y="31"/>
                    <a:pt x="96" y="2910"/>
                  </a:cubicBezTo>
                  <a:cubicBezTo>
                    <a:pt x="162" y="5853"/>
                    <a:pt x="96" y="10169"/>
                    <a:pt x="96" y="10169"/>
                  </a:cubicBezTo>
                  <a:lnTo>
                    <a:pt x="1568" y="10169"/>
                  </a:lnTo>
                  <a:lnTo>
                    <a:pt x="1568" y="5101"/>
                  </a:lnTo>
                  <a:lnTo>
                    <a:pt x="5982" y="10169"/>
                  </a:lnTo>
                  <a:lnTo>
                    <a:pt x="21121" y="10169"/>
                  </a:lnTo>
                  <a:cubicBezTo>
                    <a:pt x="21121" y="10169"/>
                    <a:pt x="20323" y="7454"/>
                    <a:pt x="13422" y="7454"/>
                  </a:cubicBezTo>
                  <a:cubicBezTo>
                    <a:pt x="13340" y="7454"/>
                    <a:pt x="13258" y="7455"/>
                    <a:pt x="13176" y="7455"/>
                  </a:cubicBezTo>
                  <a:lnTo>
                    <a:pt x="1568" y="0"/>
                  </a:lnTo>
                  <a:cubicBezTo>
                    <a:pt x="1568" y="0"/>
                    <a:pt x="1567" y="0"/>
                    <a:pt x="1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17;p47">
              <a:extLst>
                <a:ext uri="{FF2B5EF4-FFF2-40B4-BE49-F238E27FC236}">
                  <a16:creationId xmlns:a16="http://schemas.microsoft.com/office/drawing/2014/main" id="{DBA484A2-C80A-4205-BE1E-579A3BF8B440}"/>
                </a:ext>
              </a:extLst>
            </p:cNvPr>
            <p:cNvSpPr/>
            <p:nvPr/>
          </p:nvSpPr>
          <p:spPr>
            <a:xfrm>
              <a:off x="1731600" y="4361600"/>
              <a:ext cx="401400" cy="445525"/>
            </a:xfrm>
            <a:custGeom>
              <a:avLst/>
              <a:gdLst/>
              <a:ahLst/>
              <a:cxnLst/>
              <a:rect l="l" t="t" r="r" b="b"/>
              <a:pathLst>
                <a:path w="16056" h="17821" extrusionOk="0">
                  <a:moveTo>
                    <a:pt x="5886" y="0"/>
                  </a:moveTo>
                  <a:lnTo>
                    <a:pt x="1" y="2256"/>
                  </a:lnTo>
                  <a:lnTo>
                    <a:pt x="3794" y="10300"/>
                  </a:lnTo>
                  <a:cubicBezTo>
                    <a:pt x="4840" y="12589"/>
                    <a:pt x="6933" y="14780"/>
                    <a:pt x="8502" y="16186"/>
                  </a:cubicBezTo>
                  <a:cubicBezTo>
                    <a:pt x="9647" y="17232"/>
                    <a:pt x="11151" y="17821"/>
                    <a:pt x="12720" y="17821"/>
                  </a:cubicBezTo>
                  <a:lnTo>
                    <a:pt x="16056" y="17821"/>
                  </a:lnTo>
                  <a:lnTo>
                    <a:pt x="8797" y="10300"/>
                  </a:lnTo>
                  <a:lnTo>
                    <a:pt x="5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18;p47">
              <a:extLst>
                <a:ext uri="{FF2B5EF4-FFF2-40B4-BE49-F238E27FC236}">
                  <a16:creationId xmlns:a16="http://schemas.microsoft.com/office/drawing/2014/main" id="{F239594E-B788-4298-9632-3EE92A944EFA}"/>
                </a:ext>
              </a:extLst>
            </p:cNvPr>
            <p:cNvSpPr/>
            <p:nvPr/>
          </p:nvSpPr>
          <p:spPr>
            <a:xfrm>
              <a:off x="1030225" y="2305700"/>
              <a:ext cx="967075" cy="2257000"/>
            </a:xfrm>
            <a:custGeom>
              <a:avLst/>
              <a:gdLst/>
              <a:ahLst/>
              <a:cxnLst/>
              <a:rect l="l" t="t" r="r" b="b"/>
              <a:pathLst>
                <a:path w="38683" h="90280" extrusionOk="0">
                  <a:moveTo>
                    <a:pt x="2715" y="0"/>
                  </a:moveTo>
                  <a:lnTo>
                    <a:pt x="1" y="6932"/>
                  </a:lnTo>
                  <a:lnTo>
                    <a:pt x="28415" y="90280"/>
                  </a:lnTo>
                  <a:lnTo>
                    <a:pt x="38683" y="89724"/>
                  </a:lnTo>
                  <a:cubicBezTo>
                    <a:pt x="38683" y="89724"/>
                    <a:pt x="28088" y="44437"/>
                    <a:pt x="22693" y="25211"/>
                  </a:cubicBezTo>
                  <a:cubicBezTo>
                    <a:pt x="17690" y="7554"/>
                    <a:pt x="14878" y="0"/>
                    <a:pt x="148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9;p47">
              <a:extLst>
                <a:ext uri="{FF2B5EF4-FFF2-40B4-BE49-F238E27FC236}">
                  <a16:creationId xmlns:a16="http://schemas.microsoft.com/office/drawing/2014/main" id="{C4FAA696-85CE-47FD-8771-C66E1D5C66BF}"/>
                </a:ext>
              </a:extLst>
            </p:cNvPr>
            <p:cNvSpPr/>
            <p:nvPr/>
          </p:nvSpPr>
          <p:spPr>
            <a:xfrm>
              <a:off x="1136500" y="2787175"/>
              <a:ext cx="132450" cy="380150"/>
            </a:xfrm>
            <a:custGeom>
              <a:avLst/>
              <a:gdLst/>
              <a:ahLst/>
              <a:cxnLst/>
              <a:rect l="l" t="t" r="r" b="b"/>
              <a:pathLst>
                <a:path w="5298" h="15206" fill="none" extrusionOk="0">
                  <a:moveTo>
                    <a:pt x="5297" y="15205"/>
                  </a:moveTo>
                  <a:lnTo>
                    <a:pt x="0" y="0"/>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0;p47">
              <a:extLst>
                <a:ext uri="{FF2B5EF4-FFF2-40B4-BE49-F238E27FC236}">
                  <a16:creationId xmlns:a16="http://schemas.microsoft.com/office/drawing/2014/main" id="{57FDF0EA-28BA-485B-83C5-642C32F75BD6}"/>
                </a:ext>
              </a:extLst>
            </p:cNvPr>
            <p:cNvSpPr/>
            <p:nvPr/>
          </p:nvSpPr>
          <p:spPr>
            <a:xfrm>
              <a:off x="952833" y="1102400"/>
              <a:ext cx="757800" cy="450950"/>
            </a:xfrm>
            <a:custGeom>
              <a:avLst/>
              <a:gdLst/>
              <a:ahLst/>
              <a:cxnLst/>
              <a:rect l="l" t="t" r="r" b="b"/>
              <a:pathLst>
                <a:path w="30312" h="18038" extrusionOk="0">
                  <a:moveTo>
                    <a:pt x="25112" y="0"/>
                  </a:moveTo>
                  <a:lnTo>
                    <a:pt x="7946" y="1799"/>
                  </a:lnTo>
                  <a:cubicBezTo>
                    <a:pt x="7946" y="1799"/>
                    <a:pt x="6932" y="5952"/>
                    <a:pt x="2878" y="7325"/>
                  </a:cubicBezTo>
                  <a:cubicBezTo>
                    <a:pt x="0" y="8306"/>
                    <a:pt x="948" y="12393"/>
                    <a:pt x="948" y="12393"/>
                  </a:cubicBezTo>
                  <a:cubicBezTo>
                    <a:pt x="7886" y="16914"/>
                    <a:pt x="15104" y="18038"/>
                    <a:pt x="20567" y="18038"/>
                  </a:cubicBezTo>
                  <a:cubicBezTo>
                    <a:pt x="25971" y="18038"/>
                    <a:pt x="29657" y="16938"/>
                    <a:pt x="29657" y="16938"/>
                  </a:cubicBezTo>
                  <a:cubicBezTo>
                    <a:pt x="30311" y="12328"/>
                    <a:pt x="25047" y="12785"/>
                    <a:pt x="25864" y="8012"/>
                  </a:cubicBezTo>
                  <a:cubicBezTo>
                    <a:pt x="26355" y="5298"/>
                    <a:pt x="26093" y="2551"/>
                    <a:pt x="25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1;p47">
              <a:extLst>
                <a:ext uri="{FF2B5EF4-FFF2-40B4-BE49-F238E27FC236}">
                  <a16:creationId xmlns:a16="http://schemas.microsoft.com/office/drawing/2014/main" id="{0EE73005-0699-490C-B9F5-1365D4B612C6}"/>
                </a:ext>
              </a:extLst>
            </p:cNvPr>
            <p:cNvSpPr/>
            <p:nvPr/>
          </p:nvSpPr>
          <p:spPr>
            <a:xfrm>
              <a:off x="1136500" y="968025"/>
              <a:ext cx="472500" cy="415925"/>
            </a:xfrm>
            <a:custGeom>
              <a:avLst/>
              <a:gdLst/>
              <a:ahLst/>
              <a:cxnLst/>
              <a:rect l="l" t="t" r="r" b="b"/>
              <a:pathLst>
                <a:path w="18900" h="16637" extrusionOk="0">
                  <a:moveTo>
                    <a:pt x="9292" y="0"/>
                  </a:moveTo>
                  <a:cubicBezTo>
                    <a:pt x="4897" y="0"/>
                    <a:pt x="1128" y="2982"/>
                    <a:pt x="589" y="7141"/>
                  </a:cubicBezTo>
                  <a:cubicBezTo>
                    <a:pt x="0" y="11686"/>
                    <a:pt x="3466" y="15904"/>
                    <a:pt x="8371" y="16558"/>
                  </a:cubicBezTo>
                  <a:cubicBezTo>
                    <a:pt x="8787" y="16611"/>
                    <a:pt x="9200" y="16637"/>
                    <a:pt x="9608" y="16637"/>
                  </a:cubicBezTo>
                  <a:cubicBezTo>
                    <a:pt x="14003" y="16637"/>
                    <a:pt x="17773" y="13655"/>
                    <a:pt x="18311" y="9495"/>
                  </a:cubicBezTo>
                  <a:cubicBezTo>
                    <a:pt x="18900" y="4950"/>
                    <a:pt x="15434" y="732"/>
                    <a:pt x="10529" y="78"/>
                  </a:cubicBezTo>
                  <a:cubicBezTo>
                    <a:pt x="10113" y="26"/>
                    <a:pt x="9700" y="0"/>
                    <a:pt x="92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2;p47">
              <a:extLst>
                <a:ext uri="{FF2B5EF4-FFF2-40B4-BE49-F238E27FC236}">
                  <a16:creationId xmlns:a16="http://schemas.microsoft.com/office/drawing/2014/main" id="{A64F7665-FE0E-4743-AB67-12F615D62FDF}"/>
                </a:ext>
              </a:extLst>
            </p:cNvPr>
            <p:cNvSpPr/>
            <p:nvPr/>
          </p:nvSpPr>
          <p:spPr>
            <a:xfrm>
              <a:off x="1230500" y="1346825"/>
              <a:ext cx="169250" cy="340900"/>
            </a:xfrm>
            <a:custGeom>
              <a:avLst/>
              <a:gdLst/>
              <a:ahLst/>
              <a:cxnLst/>
              <a:rect l="l" t="t" r="r" b="b"/>
              <a:pathLst>
                <a:path w="6770" h="13636" extrusionOk="0">
                  <a:moveTo>
                    <a:pt x="6769" y="0"/>
                  </a:moveTo>
                  <a:lnTo>
                    <a:pt x="2028" y="785"/>
                  </a:lnTo>
                  <a:lnTo>
                    <a:pt x="1" y="12785"/>
                  </a:lnTo>
                  <a:lnTo>
                    <a:pt x="6573" y="13635"/>
                  </a:lnTo>
                  <a:lnTo>
                    <a:pt x="6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3;p47">
              <a:extLst>
                <a:ext uri="{FF2B5EF4-FFF2-40B4-BE49-F238E27FC236}">
                  <a16:creationId xmlns:a16="http://schemas.microsoft.com/office/drawing/2014/main" id="{2DB0E155-6BDC-44BB-8371-10F625386992}"/>
                </a:ext>
              </a:extLst>
            </p:cNvPr>
            <p:cNvSpPr/>
            <p:nvPr/>
          </p:nvSpPr>
          <p:spPr>
            <a:xfrm>
              <a:off x="1251750" y="1387700"/>
              <a:ext cx="127550" cy="153700"/>
            </a:xfrm>
            <a:custGeom>
              <a:avLst/>
              <a:gdLst/>
              <a:ahLst/>
              <a:cxnLst/>
              <a:rect l="l" t="t" r="r" b="b"/>
              <a:pathLst>
                <a:path w="5102" h="6148" extrusionOk="0">
                  <a:moveTo>
                    <a:pt x="1047" y="0"/>
                  </a:moveTo>
                  <a:lnTo>
                    <a:pt x="1" y="6147"/>
                  </a:lnTo>
                  <a:lnTo>
                    <a:pt x="5102" y="2354"/>
                  </a:lnTo>
                  <a:lnTo>
                    <a:pt x="10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4;p47">
              <a:extLst>
                <a:ext uri="{FF2B5EF4-FFF2-40B4-BE49-F238E27FC236}">
                  <a16:creationId xmlns:a16="http://schemas.microsoft.com/office/drawing/2014/main" id="{306D7DF7-C8F4-4972-BB60-D88BD651F699}"/>
                </a:ext>
              </a:extLst>
            </p:cNvPr>
            <p:cNvSpPr/>
            <p:nvPr/>
          </p:nvSpPr>
          <p:spPr>
            <a:xfrm>
              <a:off x="1094800" y="1213700"/>
              <a:ext cx="128375" cy="130050"/>
            </a:xfrm>
            <a:custGeom>
              <a:avLst/>
              <a:gdLst/>
              <a:ahLst/>
              <a:cxnLst/>
              <a:rect l="l" t="t" r="r" b="b"/>
              <a:pathLst>
                <a:path w="5135" h="5202" extrusionOk="0">
                  <a:moveTo>
                    <a:pt x="2847" y="1"/>
                  </a:moveTo>
                  <a:cubicBezTo>
                    <a:pt x="2675" y="1"/>
                    <a:pt x="2490" y="30"/>
                    <a:pt x="2290" y="94"/>
                  </a:cubicBezTo>
                  <a:cubicBezTo>
                    <a:pt x="1" y="813"/>
                    <a:pt x="1636" y="4573"/>
                    <a:pt x="3794" y="5162"/>
                  </a:cubicBezTo>
                  <a:cubicBezTo>
                    <a:pt x="3896" y="5189"/>
                    <a:pt x="3999" y="5201"/>
                    <a:pt x="4101" y="5201"/>
                  </a:cubicBezTo>
                  <a:cubicBezTo>
                    <a:pt x="4614" y="5201"/>
                    <a:pt x="5074" y="4874"/>
                    <a:pt x="5102" y="4410"/>
                  </a:cubicBezTo>
                  <a:cubicBezTo>
                    <a:pt x="5134" y="3560"/>
                    <a:pt x="5004" y="2709"/>
                    <a:pt x="4742" y="1925"/>
                  </a:cubicBezTo>
                  <a:cubicBezTo>
                    <a:pt x="4380" y="951"/>
                    <a:pt x="3829" y="1"/>
                    <a:pt x="2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25;p47">
              <a:extLst>
                <a:ext uri="{FF2B5EF4-FFF2-40B4-BE49-F238E27FC236}">
                  <a16:creationId xmlns:a16="http://schemas.microsoft.com/office/drawing/2014/main" id="{C5743688-02C2-4061-899E-4BBA19FFF8FC}"/>
                </a:ext>
              </a:extLst>
            </p:cNvPr>
            <p:cNvSpPr/>
            <p:nvPr/>
          </p:nvSpPr>
          <p:spPr>
            <a:xfrm>
              <a:off x="1140575" y="1001350"/>
              <a:ext cx="467625" cy="463175"/>
            </a:xfrm>
            <a:custGeom>
              <a:avLst/>
              <a:gdLst/>
              <a:ahLst/>
              <a:cxnLst/>
              <a:rect l="l" t="t" r="r" b="b"/>
              <a:pathLst>
                <a:path w="18705" h="18527" extrusionOk="0">
                  <a:moveTo>
                    <a:pt x="7832" y="1"/>
                  </a:moveTo>
                  <a:cubicBezTo>
                    <a:pt x="7620" y="1"/>
                    <a:pt x="7407" y="7"/>
                    <a:pt x="7194" y="21"/>
                  </a:cubicBezTo>
                  <a:cubicBezTo>
                    <a:pt x="5069" y="151"/>
                    <a:pt x="2257" y="1100"/>
                    <a:pt x="1407" y="4827"/>
                  </a:cubicBezTo>
                  <a:cubicBezTo>
                    <a:pt x="1" y="11040"/>
                    <a:pt x="295" y="15160"/>
                    <a:pt x="3042" y="17285"/>
                  </a:cubicBezTo>
                  <a:cubicBezTo>
                    <a:pt x="4087" y="18114"/>
                    <a:pt x="5202" y="18526"/>
                    <a:pt x="6491" y="18526"/>
                  </a:cubicBezTo>
                  <a:cubicBezTo>
                    <a:pt x="7540" y="18526"/>
                    <a:pt x="8704" y="18253"/>
                    <a:pt x="10039" y="17710"/>
                  </a:cubicBezTo>
                  <a:cubicBezTo>
                    <a:pt x="11151" y="17253"/>
                    <a:pt x="12786" y="15258"/>
                    <a:pt x="13211" y="14081"/>
                  </a:cubicBezTo>
                  <a:lnTo>
                    <a:pt x="14486" y="10844"/>
                  </a:lnTo>
                  <a:cubicBezTo>
                    <a:pt x="14486" y="10844"/>
                    <a:pt x="18704" y="3781"/>
                    <a:pt x="11805" y="838"/>
                  </a:cubicBezTo>
                  <a:cubicBezTo>
                    <a:pt x="10533" y="273"/>
                    <a:pt x="9188" y="1"/>
                    <a:pt x="7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26;p47">
              <a:extLst>
                <a:ext uri="{FF2B5EF4-FFF2-40B4-BE49-F238E27FC236}">
                  <a16:creationId xmlns:a16="http://schemas.microsoft.com/office/drawing/2014/main" id="{7A0A6A62-08CA-40AE-BEE2-648ABF744C7F}"/>
                </a:ext>
              </a:extLst>
            </p:cNvPr>
            <p:cNvSpPr/>
            <p:nvPr/>
          </p:nvSpPr>
          <p:spPr>
            <a:xfrm>
              <a:off x="1225600" y="1258525"/>
              <a:ext cx="23725" cy="44175"/>
            </a:xfrm>
            <a:custGeom>
              <a:avLst/>
              <a:gdLst/>
              <a:ahLst/>
              <a:cxnLst/>
              <a:rect l="l" t="t" r="r" b="b"/>
              <a:pathLst>
                <a:path w="949" h="1767" fill="none" extrusionOk="0">
                  <a:moveTo>
                    <a:pt x="949" y="1"/>
                  </a:moveTo>
                  <a:lnTo>
                    <a:pt x="0" y="1309"/>
                  </a:lnTo>
                  <a:lnTo>
                    <a:pt x="720" y="1767"/>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27;p47">
              <a:extLst>
                <a:ext uri="{FF2B5EF4-FFF2-40B4-BE49-F238E27FC236}">
                  <a16:creationId xmlns:a16="http://schemas.microsoft.com/office/drawing/2014/main" id="{BB88C2F9-3FA7-417D-BD2A-53D50C907923}"/>
                </a:ext>
              </a:extLst>
            </p:cNvPr>
            <p:cNvSpPr/>
            <p:nvPr/>
          </p:nvSpPr>
          <p:spPr>
            <a:xfrm>
              <a:off x="1165925" y="1103150"/>
              <a:ext cx="83400" cy="33300"/>
            </a:xfrm>
            <a:custGeom>
              <a:avLst/>
              <a:gdLst/>
              <a:ahLst/>
              <a:cxnLst/>
              <a:rect l="l" t="t" r="r" b="b"/>
              <a:pathLst>
                <a:path w="3336" h="1332" extrusionOk="0">
                  <a:moveTo>
                    <a:pt x="1747" y="0"/>
                  </a:moveTo>
                  <a:cubicBezTo>
                    <a:pt x="1165" y="0"/>
                    <a:pt x="591" y="226"/>
                    <a:pt x="131" y="624"/>
                  </a:cubicBezTo>
                  <a:cubicBezTo>
                    <a:pt x="1" y="723"/>
                    <a:pt x="1" y="919"/>
                    <a:pt x="99" y="1082"/>
                  </a:cubicBezTo>
                  <a:cubicBezTo>
                    <a:pt x="202" y="1237"/>
                    <a:pt x="367" y="1331"/>
                    <a:pt x="561" y="1331"/>
                  </a:cubicBezTo>
                  <a:cubicBezTo>
                    <a:pt x="612" y="1331"/>
                    <a:pt x="665" y="1325"/>
                    <a:pt x="720" y="1311"/>
                  </a:cubicBezTo>
                  <a:cubicBezTo>
                    <a:pt x="1103" y="1263"/>
                    <a:pt x="1503" y="1233"/>
                    <a:pt x="1909" y="1233"/>
                  </a:cubicBezTo>
                  <a:cubicBezTo>
                    <a:pt x="2057" y="1233"/>
                    <a:pt x="2206" y="1237"/>
                    <a:pt x="2355" y="1246"/>
                  </a:cubicBezTo>
                  <a:cubicBezTo>
                    <a:pt x="3336" y="1246"/>
                    <a:pt x="3172" y="592"/>
                    <a:pt x="3172" y="592"/>
                  </a:cubicBezTo>
                  <a:cubicBezTo>
                    <a:pt x="3172" y="592"/>
                    <a:pt x="3009" y="3"/>
                    <a:pt x="1864" y="3"/>
                  </a:cubicBezTo>
                  <a:cubicBezTo>
                    <a:pt x="1825" y="1"/>
                    <a:pt x="1786" y="0"/>
                    <a:pt x="1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28;p47">
              <a:extLst>
                <a:ext uri="{FF2B5EF4-FFF2-40B4-BE49-F238E27FC236}">
                  <a16:creationId xmlns:a16="http://schemas.microsoft.com/office/drawing/2014/main" id="{0E8AAFA8-1FEE-415D-BB71-9AE2571D119B}"/>
                </a:ext>
              </a:extLst>
            </p:cNvPr>
            <p:cNvSpPr/>
            <p:nvPr/>
          </p:nvSpPr>
          <p:spPr>
            <a:xfrm>
              <a:off x="1304075" y="1114775"/>
              <a:ext cx="130825" cy="53900"/>
            </a:xfrm>
            <a:custGeom>
              <a:avLst/>
              <a:gdLst/>
              <a:ahLst/>
              <a:cxnLst/>
              <a:rect l="l" t="t" r="r" b="b"/>
              <a:pathLst>
                <a:path w="5233" h="2156" extrusionOk="0">
                  <a:moveTo>
                    <a:pt x="1360" y="1"/>
                  </a:moveTo>
                  <a:cubicBezTo>
                    <a:pt x="607" y="1"/>
                    <a:pt x="426" y="290"/>
                    <a:pt x="426" y="290"/>
                  </a:cubicBezTo>
                  <a:cubicBezTo>
                    <a:pt x="426" y="290"/>
                    <a:pt x="1" y="879"/>
                    <a:pt x="1374" y="1173"/>
                  </a:cubicBezTo>
                  <a:cubicBezTo>
                    <a:pt x="2289" y="1402"/>
                    <a:pt x="3238" y="1696"/>
                    <a:pt x="4153" y="2089"/>
                  </a:cubicBezTo>
                  <a:cubicBezTo>
                    <a:pt x="4282" y="2131"/>
                    <a:pt x="4416" y="2156"/>
                    <a:pt x="4549" y="2156"/>
                  </a:cubicBezTo>
                  <a:cubicBezTo>
                    <a:pt x="4720" y="2156"/>
                    <a:pt x="4889" y="2115"/>
                    <a:pt x="5036" y="2023"/>
                  </a:cubicBezTo>
                  <a:cubicBezTo>
                    <a:pt x="5232" y="1925"/>
                    <a:pt x="5232" y="1696"/>
                    <a:pt x="5101" y="1565"/>
                  </a:cubicBezTo>
                  <a:cubicBezTo>
                    <a:pt x="4317" y="879"/>
                    <a:pt x="3368" y="388"/>
                    <a:pt x="2355" y="127"/>
                  </a:cubicBezTo>
                  <a:cubicBezTo>
                    <a:pt x="1945" y="35"/>
                    <a:pt x="1619"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29;p47">
              <a:extLst>
                <a:ext uri="{FF2B5EF4-FFF2-40B4-BE49-F238E27FC236}">
                  <a16:creationId xmlns:a16="http://schemas.microsoft.com/office/drawing/2014/main" id="{8EA5DC81-B2DB-4581-B3A8-1381309C4D2A}"/>
                </a:ext>
              </a:extLst>
            </p:cNvPr>
            <p:cNvSpPr/>
            <p:nvPr/>
          </p:nvSpPr>
          <p:spPr>
            <a:xfrm>
              <a:off x="1292625" y="1204225"/>
              <a:ext cx="100575" cy="48775"/>
            </a:xfrm>
            <a:custGeom>
              <a:avLst/>
              <a:gdLst/>
              <a:ahLst/>
              <a:cxnLst/>
              <a:rect l="l" t="t" r="r" b="b"/>
              <a:pathLst>
                <a:path w="4023" h="1951" extrusionOk="0">
                  <a:moveTo>
                    <a:pt x="1712" y="1"/>
                  </a:moveTo>
                  <a:cubicBezTo>
                    <a:pt x="457" y="1"/>
                    <a:pt x="1" y="1127"/>
                    <a:pt x="1" y="1127"/>
                  </a:cubicBezTo>
                  <a:cubicBezTo>
                    <a:pt x="760" y="1740"/>
                    <a:pt x="1443" y="1950"/>
                    <a:pt x="2022" y="1950"/>
                  </a:cubicBezTo>
                  <a:cubicBezTo>
                    <a:pt x="3262" y="1950"/>
                    <a:pt x="4023" y="985"/>
                    <a:pt x="4023" y="963"/>
                  </a:cubicBezTo>
                  <a:cubicBezTo>
                    <a:pt x="3056" y="246"/>
                    <a:pt x="2297"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0;p47">
              <a:extLst>
                <a:ext uri="{FF2B5EF4-FFF2-40B4-BE49-F238E27FC236}">
                  <a16:creationId xmlns:a16="http://schemas.microsoft.com/office/drawing/2014/main" id="{984DE09F-92DF-460A-9C3B-1251B8AD81E1}"/>
                </a:ext>
              </a:extLst>
            </p:cNvPr>
            <p:cNvSpPr/>
            <p:nvPr/>
          </p:nvSpPr>
          <p:spPr>
            <a:xfrm>
              <a:off x="1309300" y="1203875"/>
              <a:ext cx="61825" cy="51400"/>
            </a:xfrm>
            <a:custGeom>
              <a:avLst/>
              <a:gdLst/>
              <a:ahLst/>
              <a:cxnLst/>
              <a:rect l="l" t="t" r="r" b="b"/>
              <a:pathLst>
                <a:path w="2473" h="2056" extrusionOk="0">
                  <a:moveTo>
                    <a:pt x="1178" y="0"/>
                  </a:moveTo>
                  <a:cubicBezTo>
                    <a:pt x="706" y="0"/>
                    <a:pt x="263" y="307"/>
                    <a:pt x="151" y="781"/>
                  </a:cubicBezTo>
                  <a:cubicBezTo>
                    <a:pt x="0" y="1486"/>
                    <a:pt x="548" y="2056"/>
                    <a:pt x="1166" y="2056"/>
                  </a:cubicBezTo>
                  <a:cubicBezTo>
                    <a:pt x="1350" y="2056"/>
                    <a:pt x="1541" y="2005"/>
                    <a:pt x="1721" y="1893"/>
                  </a:cubicBezTo>
                  <a:cubicBezTo>
                    <a:pt x="2473" y="1435"/>
                    <a:pt x="2309" y="258"/>
                    <a:pt x="1426" y="29"/>
                  </a:cubicBezTo>
                  <a:cubicBezTo>
                    <a:pt x="1344" y="9"/>
                    <a:pt x="1261"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1;p47">
              <a:extLst>
                <a:ext uri="{FF2B5EF4-FFF2-40B4-BE49-F238E27FC236}">
                  <a16:creationId xmlns:a16="http://schemas.microsoft.com/office/drawing/2014/main" id="{DBAA9E69-A32C-4C5F-9429-09192FA7214E}"/>
                </a:ext>
              </a:extLst>
            </p:cNvPr>
            <p:cNvSpPr/>
            <p:nvPr/>
          </p:nvSpPr>
          <p:spPr>
            <a:xfrm>
              <a:off x="1291000" y="1201500"/>
              <a:ext cx="103850" cy="31925"/>
            </a:xfrm>
            <a:custGeom>
              <a:avLst/>
              <a:gdLst/>
              <a:ahLst/>
              <a:cxnLst/>
              <a:rect l="l" t="t" r="r" b="b"/>
              <a:pathLst>
                <a:path w="4154" h="1277" extrusionOk="0">
                  <a:moveTo>
                    <a:pt x="1737" y="1"/>
                  </a:moveTo>
                  <a:cubicBezTo>
                    <a:pt x="1433" y="1"/>
                    <a:pt x="1142" y="68"/>
                    <a:pt x="851" y="189"/>
                  </a:cubicBezTo>
                  <a:cubicBezTo>
                    <a:pt x="458" y="353"/>
                    <a:pt x="164" y="680"/>
                    <a:pt x="0" y="1072"/>
                  </a:cubicBezTo>
                  <a:cubicBezTo>
                    <a:pt x="0" y="1170"/>
                    <a:pt x="33" y="1236"/>
                    <a:pt x="98" y="1268"/>
                  </a:cubicBezTo>
                  <a:cubicBezTo>
                    <a:pt x="116" y="1274"/>
                    <a:pt x="133" y="1277"/>
                    <a:pt x="149" y="1277"/>
                  </a:cubicBezTo>
                  <a:cubicBezTo>
                    <a:pt x="219" y="1277"/>
                    <a:pt x="268" y="1224"/>
                    <a:pt x="295" y="1170"/>
                  </a:cubicBezTo>
                  <a:cubicBezTo>
                    <a:pt x="425" y="843"/>
                    <a:pt x="654" y="582"/>
                    <a:pt x="981" y="418"/>
                  </a:cubicBezTo>
                  <a:cubicBezTo>
                    <a:pt x="1252" y="310"/>
                    <a:pt x="1545" y="246"/>
                    <a:pt x="1843" y="246"/>
                  </a:cubicBezTo>
                  <a:cubicBezTo>
                    <a:pt x="1904" y="246"/>
                    <a:pt x="1966" y="249"/>
                    <a:pt x="2028" y="255"/>
                  </a:cubicBezTo>
                  <a:cubicBezTo>
                    <a:pt x="2387" y="287"/>
                    <a:pt x="2747" y="385"/>
                    <a:pt x="3107" y="549"/>
                  </a:cubicBezTo>
                  <a:cubicBezTo>
                    <a:pt x="3434" y="680"/>
                    <a:pt x="3761" y="876"/>
                    <a:pt x="4022" y="1137"/>
                  </a:cubicBezTo>
                  <a:cubicBezTo>
                    <a:pt x="4039" y="1154"/>
                    <a:pt x="4063" y="1162"/>
                    <a:pt x="4088" y="1162"/>
                  </a:cubicBezTo>
                  <a:cubicBezTo>
                    <a:pt x="4112" y="1162"/>
                    <a:pt x="4137" y="1154"/>
                    <a:pt x="4153" y="1137"/>
                  </a:cubicBezTo>
                  <a:cubicBezTo>
                    <a:pt x="4153" y="1105"/>
                    <a:pt x="4153" y="1039"/>
                    <a:pt x="4153" y="1007"/>
                  </a:cubicBezTo>
                  <a:cubicBezTo>
                    <a:pt x="3859" y="745"/>
                    <a:pt x="3532" y="516"/>
                    <a:pt x="3172" y="353"/>
                  </a:cubicBezTo>
                  <a:cubicBezTo>
                    <a:pt x="2812" y="189"/>
                    <a:pt x="2453" y="91"/>
                    <a:pt x="2060" y="26"/>
                  </a:cubicBezTo>
                  <a:cubicBezTo>
                    <a:pt x="1951" y="9"/>
                    <a:pt x="1843" y="1"/>
                    <a:pt x="17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2;p47">
              <a:extLst>
                <a:ext uri="{FF2B5EF4-FFF2-40B4-BE49-F238E27FC236}">
                  <a16:creationId xmlns:a16="http://schemas.microsoft.com/office/drawing/2014/main" id="{249CD661-0995-4E07-9DF7-7A124C13DF65}"/>
                </a:ext>
              </a:extLst>
            </p:cNvPr>
            <p:cNvSpPr/>
            <p:nvPr/>
          </p:nvSpPr>
          <p:spPr>
            <a:xfrm>
              <a:off x="1168375" y="1184375"/>
              <a:ext cx="66250" cy="49775"/>
            </a:xfrm>
            <a:custGeom>
              <a:avLst/>
              <a:gdLst/>
              <a:ahLst/>
              <a:cxnLst/>
              <a:rect l="l" t="t" r="r" b="b"/>
              <a:pathLst>
                <a:path w="2650" h="1991" extrusionOk="0">
                  <a:moveTo>
                    <a:pt x="1141" y="0"/>
                  </a:moveTo>
                  <a:cubicBezTo>
                    <a:pt x="823" y="0"/>
                    <a:pt x="446" y="126"/>
                    <a:pt x="1" y="449"/>
                  </a:cubicBezTo>
                  <a:cubicBezTo>
                    <a:pt x="1" y="449"/>
                    <a:pt x="447" y="1990"/>
                    <a:pt x="1579" y="1990"/>
                  </a:cubicBezTo>
                  <a:cubicBezTo>
                    <a:pt x="1884" y="1990"/>
                    <a:pt x="2239" y="1878"/>
                    <a:pt x="2649" y="1594"/>
                  </a:cubicBezTo>
                  <a:cubicBezTo>
                    <a:pt x="2649" y="1594"/>
                    <a:pt x="2271"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3;p47">
              <a:extLst>
                <a:ext uri="{FF2B5EF4-FFF2-40B4-BE49-F238E27FC236}">
                  <a16:creationId xmlns:a16="http://schemas.microsoft.com/office/drawing/2014/main" id="{2D8601FC-A8C8-42F0-8C68-F1D3BEF71125}"/>
                </a:ext>
              </a:extLst>
            </p:cNvPr>
            <p:cNvSpPr/>
            <p:nvPr/>
          </p:nvSpPr>
          <p:spPr>
            <a:xfrm>
              <a:off x="1177700" y="1191600"/>
              <a:ext cx="44325" cy="34375"/>
            </a:xfrm>
            <a:custGeom>
              <a:avLst/>
              <a:gdLst/>
              <a:ahLst/>
              <a:cxnLst/>
              <a:rect l="l" t="t" r="r" b="b"/>
              <a:pathLst>
                <a:path w="1773" h="1375" extrusionOk="0">
                  <a:moveTo>
                    <a:pt x="909" y="0"/>
                  </a:moveTo>
                  <a:cubicBezTo>
                    <a:pt x="460" y="0"/>
                    <a:pt x="1" y="246"/>
                    <a:pt x="118" y="716"/>
                  </a:cubicBezTo>
                  <a:cubicBezTo>
                    <a:pt x="23" y="1161"/>
                    <a:pt x="438" y="1375"/>
                    <a:pt x="863" y="1375"/>
                  </a:cubicBezTo>
                  <a:cubicBezTo>
                    <a:pt x="1312" y="1375"/>
                    <a:pt x="1772" y="1137"/>
                    <a:pt x="1655" y="683"/>
                  </a:cubicBezTo>
                  <a:cubicBezTo>
                    <a:pt x="1750" y="222"/>
                    <a:pt x="1334" y="0"/>
                    <a:pt x="9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4;p47">
              <a:extLst>
                <a:ext uri="{FF2B5EF4-FFF2-40B4-BE49-F238E27FC236}">
                  <a16:creationId xmlns:a16="http://schemas.microsoft.com/office/drawing/2014/main" id="{38C07FCC-FBD0-44DE-83BB-FB2C282A2C5C}"/>
                </a:ext>
              </a:extLst>
            </p:cNvPr>
            <p:cNvSpPr/>
            <p:nvPr/>
          </p:nvSpPr>
          <p:spPr>
            <a:xfrm>
              <a:off x="1166750" y="1181700"/>
              <a:ext cx="72100" cy="42450"/>
            </a:xfrm>
            <a:custGeom>
              <a:avLst/>
              <a:gdLst/>
              <a:ahLst/>
              <a:cxnLst/>
              <a:rect l="l" t="t" r="r" b="b"/>
              <a:pathLst>
                <a:path w="2884" h="1698" extrusionOk="0">
                  <a:moveTo>
                    <a:pt x="1047" y="0"/>
                  </a:moveTo>
                  <a:cubicBezTo>
                    <a:pt x="916" y="0"/>
                    <a:pt x="785" y="33"/>
                    <a:pt x="654" y="66"/>
                  </a:cubicBezTo>
                  <a:cubicBezTo>
                    <a:pt x="393" y="164"/>
                    <a:pt x="164" y="295"/>
                    <a:pt x="0" y="523"/>
                  </a:cubicBezTo>
                  <a:lnTo>
                    <a:pt x="98" y="523"/>
                  </a:lnTo>
                  <a:cubicBezTo>
                    <a:pt x="52" y="570"/>
                    <a:pt x="88" y="616"/>
                    <a:pt x="135" y="616"/>
                  </a:cubicBezTo>
                  <a:cubicBezTo>
                    <a:pt x="155" y="616"/>
                    <a:pt x="177" y="608"/>
                    <a:pt x="196" y="589"/>
                  </a:cubicBezTo>
                  <a:cubicBezTo>
                    <a:pt x="360" y="425"/>
                    <a:pt x="556" y="295"/>
                    <a:pt x="785" y="229"/>
                  </a:cubicBezTo>
                  <a:cubicBezTo>
                    <a:pt x="888" y="200"/>
                    <a:pt x="991" y="184"/>
                    <a:pt x="1091" y="184"/>
                  </a:cubicBezTo>
                  <a:cubicBezTo>
                    <a:pt x="1213" y="184"/>
                    <a:pt x="1331" y="208"/>
                    <a:pt x="1439" y="262"/>
                  </a:cubicBezTo>
                  <a:cubicBezTo>
                    <a:pt x="1602" y="295"/>
                    <a:pt x="1733" y="360"/>
                    <a:pt x="1864" y="458"/>
                  </a:cubicBezTo>
                  <a:cubicBezTo>
                    <a:pt x="1995" y="556"/>
                    <a:pt x="2093" y="654"/>
                    <a:pt x="2191" y="785"/>
                  </a:cubicBezTo>
                  <a:cubicBezTo>
                    <a:pt x="2387" y="1014"/>
                    <a:pt x="2518" y="1308"/>
                    <a:pt x="2616" y="1602"/>
                  </a:cubicBezTo>
                  <a:cubicBezTo>
                    <a:pt x="2629" y="1668"/>
                    <a:pt x="2680" y="1697"/>
                    <a:pt x="2731" y="1697"/>
                  </a:cubicBezTo>
                  <a:cubicBezTo>
                    <a:pt x="2807" y="1697"/>
                    <a:pt x="2884" y="1635"/>
                    <a:pt x="2845" y="1537"/>
                  </a:cubicBezTo>
                  <a:cubicBezTo>
                    <a:pt x="2812" y="1341"/>
                    <a:pt x="2747" y="1177"/>
                    <a:pt x="2649" y="1047"/>
                  </a:cubicBezTo>
                  <a:cubicBezTo>
                    <a:pt x="2583" y="883"/>
                    <a:pt x="2453" y="752"/>
                    <a:pt x="2354" y="621"/>
                  </a:cubicBezTo>
                  <a:cubicBezTo>
                    <a:pt x="2224" y="491"/>
                    <a:pt x="2093" y="393"/>
                    <a:pt x="1929" y="295"/>
                  </a:cubicBezTo>
                  <a:cubicBezTo>
                    <a:pt x="1799" y="196"/>
                    <a:pt x="1635" y="131"/>
                    <a:pt x="1472" y="98"/>
                  </a:cubicBezTo>
                  <a:cubicBezTo>
                    <a:pt x="1341" y="33"/>
                    <a:pt x="1177"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5;p47">
              <a:extLst>
                <a:ext uri="{FF2B5EF4-FFF2-40B4-BE49-F238E27FC236}">
                  <a16:creationId xmlns:a16="http://schemas.microsoft.com/office/drawing/2014/main" id="{70008455-00E6-4E10-82FB-43AA573448E3}"/>
                </a:ext>
              </a:extLst>
            </p:cNvPr>
            <p:cNvSpPr/>
            <p:nvPr/>
          </p:nvSpPr>
          <p:spPr>
            <a:xfrm>
              <a:off x="1210875" y="1325575"/>
              <a:ext cx="98125" cy="38150"/>
            </a:xfrm>
            <a:custGeom>
              <a:avLst/>
              <a:gdLst/>
              <a:ahLst/>
              <a:cxnLst/>
              <a:rect l="l" t="t" r="r" b="b"/>
              <a:pathLst>
                <a:path w="3925" h="1526" extrusionOk="0">
                  <a:moveTo>
                    <a:pt x="1" y="0"/>
                  </a:moveTo>
                  <a:lnTo>
                    <a:pt x="1" y="0"/>
                  </a:lnTo>
                  <a:cubicBezTo>
                    <a:pt x="263" y="818"/>
                    <a:pt x="1015" y="1439"/>
                    <a:pt x="1897" y="1504"/>
                  </a:cubicBezTo>
                  <a:cubicBezTo>
                    <a:pt x="1993" y="1518"/>
                    <a:pt x="2087" y="1525"/>
                    <a:pt x="2181" y="1525"/>
                  </a:cubicBezTo>
                  <a:cubicBezTo>
                    <a:pt x="2957" y="1525"/>
                    <a:pt x="3662" y="1053"/>
                    <a:pt x="3925" y="29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36;p47">
              <a:extLst>
                <a:ext uri="{FF2B5EF4-FFF2-40B4-BE49-F238E27FC236}">
                  <a16:creationId xmlns:a16="http://schemas.microsoft.com/office/drawing/2014/main" id="{A0820ED9-53C2-46D9-8656-F9B3B0F7AABB}"/>
                </a:ext>
              </a:extLst>
            </p:cNvPr>
            <p:cNvSpPr/>
            <p:nvPr/>
          </p:nvSpPr>
          <p:spPr>
            <a:xfrm>
              <a:off x="1263200" y="1158800"/>
              <a:ext cx="183950" cy="181500"/>
            </a:xfrm>
            <a:custGeom>
              <a:avLst/>
              <a:gdLst/>
              <a:ahLst/>
              <a:cxnLst/>
              <a:rect l="l" t="t" r="r" b="b"/>
              <a:pathLst>
                <a:path w="7358" h="7260" fill="none" extrusionOk="0">
                  <a:moveTo>
                    <a:pt x="458" y="2747"/>
                  </a:moveTo>
                  <a:cubicBezTo>
                    <a:pt x="1" y="5396"/>
                    <a:pt x="3009" y="7260"/>
                    <a:pt x="5167" y="5690"/>
                  </a:cubicBezTo>
                  <a:cubicBezTo>
                    <a:pt x="7358" y="4153"/>
                    <a:pt x="6573" y="720"/>
                    <a:pt x="3924" y="262"/>
                  </a:cubicBezTo>
                  <a:cubicBezTo>
                    <a:pt x="2289" y="1"/>
                    <a:pt x="720" y="1112"/>
                    <a:pt x="458" y="2747"/>
                  </a:cubicBezTo>
                  <a:close/>
                </a:path>
              </a:pathLst>
            </a:custGeom>
            <a:no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37;p47">
              <a:extLst>
                <a:ext uri="{FF2B5EF4-FFF2-40B4-BE49-F238E27FC236}">
                  <a16:creationId xmlns:a16="http://schemas.microsoft.com/office/drawing/2014/main" id="{4BD9C500-4BED-40FC-9B4D-CDBAB22DE3F0}"/>
                </a:ext>
              </a:extLst>
            </p:cNvPr>
            <p:cNvSpPr/>
            <p:nvPr/>
          </p:nvSpPr>
          <p:spPr>
            <a:xfrm>
              <a:off x="1110350" y="1131000"/>
              <a:ext cx="139800" cy="161075"/>
            </a:xfrm>
            <a:custGeom>
              <a:avLst/>
              <a:gdLst/>
              <a:ahLst/>
              <a:cxnLst/>
              <a:rect l="l" t="t" r="r" b="b"/>
              <a:pathLst>
                <a:path w="5592" h="6443" fill="none" extrusionOk="0">
                  <a:moveTo>
                    <a:pt x="262" y="2780"/>
                  </a:moveTo>
                  <a:cubicBezTo>
                    <a:pt x="0" y="4415"/>
                    <a:pt x="916" y="5952"/>
                    <a:pt x="2322" y="6181"/>
                  </a:cubicBezTo>
                  <a:cubicBezTo>
                    <a:pt x="3695" y="6442"/>
                    <a:pt x="5036" y="5298"/>
                    <a:pt x="5330" y="3663"/>
                  </a:cubicBezTo>
                  <a:cubicBezTo>
                    <a:pt x="5591" y="1996"/>
                    <a:pt x="4676" y="491"/>
                    <a:pt x="3270" y="230"/>
                  </a:cubicBezTo>
                  <a:cubicBezTo>
                    <a:pt x="1864" y="1"/>
                    <a:pt x="523" y="1145"/>
                    <a:pt x="262" y="2780"/>
                  </a:cubicBezTo>
                  <a:close/>
                </a:path>
              </a:pathLst>
            </a:custGeom>
            <a:no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38;p47">
              <a:extLst>
                <a:ext uri="{FF2B5EF4-FFF2-40B4-BE49-F238E27FC236}">
                  <a16:creationId xmlns:a16="http://schemas.microsoft.com/office/drawing/2014/main" id="{EAC4F63E-4080-49D3-8CD4-338A3EABA3AF}"/>
                </a:ext>
              </a:extLst>
            </p:cNvPr>
            <p:cNvSpPr/>
            <p:nvPr/>
          </p:nvSpPr>
          <p:spPr>
            <a:xfrm>
              <a:off x="1242775" y="1218475"/>
              <a:ext cx="31900" cy="9025"/>
            </a:xfrm>
            <a:custGeom>
              <a:avLst/>
              <a:gdLst/>
              <a:ahLst/>
              <a:cxnLst/>
              <a:rect l="l" t="t" r="r" b="b"/>
              <a:pathLst>
                <a:path w="1276" h="361" fill="none" extrusionOk="0">
                  <a:moveTo>
                    <a:pt x="1275" y="360"/>
                  </a:moveTo>
                  <a:cubicBezTo>
                    <a:pt x="916" y="99"/>
                    <a:pt x="425" y="1"/>
                    <a:pt x="0" y="164"/>
                  </a:cubicBezTo>
                </a:path>
              </a:pathLst>
            </a:custGeom>
            <a:no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9;p47">
              <a:extLst>
                <a:ext uri="{FF2B5EF4-FFF2-40B4-BE49-F238E27FC236}">
                  <a16:creationId xmlns:a16="http://schemas.microsoft.com/office/drawing/2014/main" id="{4FBB3089-7D5E-45A1-A12A-3BE2D4BAEB43}"/>
                </a:ext>
              </a:extLst>
            </p:cNvPr>
            <p:cNvSpPr/>
            <p:nvPr/>
          </p:nvSpPr>
          <p:spPr>
            <a:xfrm>
              <a:off x="1421800" y="1258525"/>
              <a:ext cx="49875" cy="40100"/>
            </a:xfrm>
            <a:custGeom>
              <a:avLst/>
              <a:gdLst/>
              <a:ahLst/>
              <a:cxnLst/>
              <a:rect l="l" t="t" r="r" b="b"/>
              <a:pathLst>
                <a:path w="1995" h="1604" fill="none" extrusionOk="0">
                  <a:moveTo>
                    <a:pt x="1995" y="1603"/>
                  </a:moveTo>
                  <a:lnTo>
                    <a:pt x="0" y="1"/>
                  </a:lnTo>
                </a:path>
              </a:pathLst>
            </a:custGeom>
            <a:noFill/>
            <a:ln w="7350" cap="flat" cmpd="sng">
              <a:solidFill>
                <a:schemeClr val="lt2"/>
              </a:solidFill>
              <a:prstDash val="solid"/>
              <a:miter lim="326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40;p47">
              <a:extLst>
                <a:ext uri="{FF2B5EF4-FFF2-40B4-BE49-F238E27FC236}">
                  <a16:creationId xmlns:a16="http://schemas.microsoft.com/office/drawing/2014/main" id="{480D592E-F568-4D4F-A3B0-6B9FF21EA806}"/>
                </a:ext>
              </a:extLst>
            </p:cNvPr>
            <p:cNvSpPr/>
            <p:nvPr/>
          </p:nvSpPr>
          <p:spPr>
            <a:xfrm>
              <a:off x="1428325" y="1036925"/>
              <a:ext cx="133275" cy="269050"/>
            </a:xfrm>
            <a:custGeom>
              <a:avLst/>
              <a:gdLst/>
              <a:ahLst/>
              <a:cxnLst/>
              <a:rect l="l" t="t" r="r" b="b"/>
              <a:pathLst>
                <a:path w="5331" h="10762" extrusionOk="0">
                  <a:moveTo>
                    <a:pt x="2502" y="0"/>
                  </a:moveTo>
                  <a:cubicBezTo>
                    <a:pt x="2450" y="0"/>
                    <a:pt x="2420" y="4"/>
                    <a:pt x="2420" y="4"/>
                  </a:cubicBezTo>
                  <a:cubicBezTo>
                    <a:pt x="1" y="5562"/>
                    <a:pt x="1636" y="10205"/>
                    <a:pt x="1636" y="10761"/>
                  </a:cubicBezTo>
                  <a:cubicBezTo>
                    <a:pt x="1636" y="10761"/>
                    <a:pt x="5330" y="10238"/>
                    <a:pt x="4905" y="3764"/>
                  </a:cubicBezTo>
                  <a:cubicBezTo>
                    <a:pt x="4674" y="205"/>
                    <a:pt x="2906" y="0"/>
                    <a:pt x="2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1;p47">
              <a:extLst>
                <a:ext uri="{FF2B5EF4-FFF2-40B4-BE49-F238E27FC236}">
                  <a16:creationId xmlns:a16="http://schemas.microsoft.com/office/drawing/2014/main" id="{BC480B8F-8B4B-4BA3-8D04-DE927C592560}"/>
                </a:ext>
              </a:extLst>
            </p:cNvPr>
            <p:cNvSpPr/>
            <p:nvPr/>
          </p:nvSpPr>
          <p:spPr>
            <a:xfrm>
              <a:off x="1434875" y="1264875"/>
              <a:ext cx="162125" cy="119250"/>
            </a:xfrm>
            <a:custGeom>
              <a:avLst/>
              <a:gdLst/>
              <a:ahLst/>
              <a:cxnLst/>
              <a:rect l="l" t="t" r="r" b="b"/>
              <a:pathLst>
                <a:path w="6485" h="4770" extrusionOk="0">
                  <a:moveTo>
                    <a:pt x="3591" y="0"/>
                  </a:moveTo>
                  <a:cubicBezTo>
                    <a:pt x="2822" y="0"/>
                    <a:pt x="2102" y="586"/>
                    <a:pt x="1537" y="1218"/>
                  </a:cubicBezTo>
                  <a:cubicBezTo>
                    <a:pt x="948" y="1905"/>
                    <a:pt x="491" y="2690"/>
                    <a:pt x="196" y="3540"/>
                  </a:cubicBezTo>
                  <a:cubicBezTo>
                    <a:pt x="0" y="4063"/>
                    <a:pt x="491" y="4684"/>
                    <a:pt x="1177" y="4750"/>
                  </a:cubicBezTo>
                  <a:cubicBezTo>
                    <a:pt x="1283" y="4763"/>
                    <a:pt x="1391" y="4770"/>
                    <a:pt x="1499" y="4770"/>
                  </a:cubicBezTo>
                  <a:cubicBezTo>
                    <a:pt x="3769" y="4770"/>
                    <a:pt x="6485" y="1930"/>
                    <a:pt x="4643" y="401"/>
                  </a:cubicBezTo>
                  <a:cubicBezTo>
                    <a:pt x="4289" y="118"/>
                    <a:pt x="3936" y="0"/>
                    <a:pt x="3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42;p47">
              <a:extLst>
                <a:ext uri="{FF2B5EF4-FFF2-40B4-BE49-F238E27FC236}">
                  <a16:creationId xmlns:a16="http://schemas.microsoft.com/office/drawing/2014/main" id="{0CDF1D56-3C77-46A0-B3FC-A04738E44094}"/>
                </a:ext>
              </a:extLst>
            </p:cNvPr>
            <p:cNvSpPr/>
            <p:nvPr/>
          </p:nvSpPr>
          <p:spPr>
            <a:xfrm>
              <a:off x="1463475" y="1296125"/>
              <a:ext cx="67050" cy="43350"/>
            </a:xfrm>
            <a:custGeom>
              <a:avLst/>
              <a:gdLst/>
              <a:ahLst/>
              <a:cxnLst/>
              <a:rect l="l" t="t" r="r" b="b"/>
              <a:pathLst>
                <a:path w="2682" h="1734" fill="none" extrusionOk="0">
                  <a:moveTo>
                    <a:pt x="2682" y="786"/>
                  </a:moveTo>
                  <a:cubicBezTo>
                    <a:pt x="1112" y="1"/>
                    <a:pt x="1" y="1734"/>
                    <a:pt x="1" y="1734"/>
                  </a:cubicBez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43;p47">
              <a:extLst>
                <a:ext uri="{FF2B5EF4-FFF2-40B4-BE49-F238E27FC236}">
                  <a16:creationId xmlns:a16="http://schemas.microsoft.com/office/drawing/2014/main" id="{E4F983B4-B760-4176-A790-33BEB2AFCA09}"/>
                </a:ext>
              </a:extLst>
            </p:cNvPr>
            <p:cNvSpPr/>
            <p:nvPr/>
          </p:nvSpPr>
          <p:spPr>
            <a:xfrm>
              <a:off x="1156925" y="968950"/>
              <a:ext cx="348275" cy="123425"/>
            </a:xfrm>
            <a:custGeom>
              <a:avLst/>
              <a:gdLst/>
              <a:ahLst/>
              <a:cxnLst/>
              <a:rect l="l" t="t" r="r" b="b"/>
              <a:pathLst>
                <a:path w="13931" h="4937" extrusionOk="0">
                  <a:moveTo>
                    <a:pt x="8284" y="0"/>
                  </a:moveTo>
                  <a:cubicBezTo>
                    <a:pt x="8132" y="0"/>
                    <a:pt x="7976" y="3"/>
                    <a:pt x="7816" y="9"/>
                  </a:cubicBezTo>
                  <a:cubicBezTo>
                    <a:pt x="2159" y="238"/>
                    <a:pt x="1" y="4390"/>
                    <a:pt x="1" y="4390"/>
                  </a:cubicBezTo>
                  <a:cubicBezTo>
                    <a:pt x="2478" y="4784"/>
                    <a:pt x="4548" y="4937"/>
                    <a:pt x="6270" y="4937"/>
                  </a:cubicBezTo>
                  <a:cubicBezTo>
                    <a:pt x="12115" y="4937"/>
                    <a:pt x="13930" y="3180"/>
                    <a:pt x="13930" y="3180"/>
                  </a:cubicBezTo>
                  <a:cubicBezTo>
                    <a:pt x="13930" y="3180"/>
                    <a:pt x="13498" y="0"/>
                    <a:pt x="8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44;p47">
              <a:extLst>
                <a:ext uri="{FF2B5EF4-FFF2-40B4-BE49-F238E27FC236}">
                  <a16:creationId xmlns:a16="http://schemas.microsoft.com/office/drawing/2014/main" id="{87E40F1B-C1E1-4790-AA98-62D0E7C2D2E1}"/>
                </a:ext>
              </a:extLst>
            </p:cNvPr>
            <p:cNvSpPr/>
            <p:nvPr/>
          </p:nvSpPr>
          <p:spPr>
            <a:xfrm>
              <a:off x="646025" y="1603500"/>
              <a:ext cx="698950" cy="643350"/>
            </a:xfrm>
            <a:custGeom>
              <a:avLst/>
              <a:gdLst/>
              <a:ahLst/>
              <a:cxnLst/>
              <a:rect l="l" t="t" r="r" b="b"/>
              <a:pathLst>
                <a:path w="27958" h="25734" extrusionOk="0">
                  <a:moveTo>
                    <a:pt x="17429" y="0"/>
                  </a:moveTo>
                  <a:lnTo>
                    <a:pt x="0" y="18933"/>
                  </a:lnTo>
                  <a:lnTo>
                    <a:pt x="5167" y="25734"/>
                  </a:lnTo>
                  <a:cubicBezTo>
                    <a:pt x="25145" y="11085"/>
                    <a:pt x="27957" y="1570"/>
                    <a:pt x="27957" y="1570"/>
                  </a:cubicBezTo>
                  <a:lnTo>
                    <a:pt x="17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45;p47">
              <a:extLst>
                <a:ext uri="{FF2B5EF4-FFF2-40B4-BE49-F238E27FC236}">
                  <a16:creationId xmlns:a16="http://schemas.microsoft.com/office/drawing/2014/main" id="{29554916-BA56-4E8B-A3A2-E58E31806069}"/>
                </a:ext>
              </a:extLst>
            </p:cNvPr>
            <p:cNvSpPr/>
            <p:nvPr/>
          </p:nvSpPr>
          <p:spPr>
            <a:xfrm>
              <a:off x="381175" y="1680350"/>
              <a:ext cx="228100" cy="264050"/>
            </a:xfrm>
            <a:custGeom>
              <a:avLst/>
              <a:gdLst/>
              <a:ahLst/>
              <a:cxnLst/>
              <a:rect l="l" t="t" r="r" b="b"/>
              <a:pathLst>
                <a:path w="9124" h="10562" extrusionOk="0">
                  <a:moveTo>
                    <a:pt x="3695" y="0"/>
                  </a:moveTo>
                  <a:lnTo>
                    <a:pt x="0" y="1897"/>
                  </a:lnTo>
                  <a:lnTo>
                    <a:pt x="4840" y="10562"/>
                  </a:lnTo>
                  <a:cubicBezTo>
                    <a:pt x="6147" y="9711"/>
                    <a:pt x="7848" y="8763"/>
                    <a:pt x="9123" y="7913"/>
                  </a:cubicBezTo>
                  <a:lnTo>
                    <a:pt x="36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6;p47">
              <a:extLst>
                <a:ext uri="{FF2B5EF4-FFF2-40B4-BE49-F238E27FC236}">
                  <a16:creationId xmlns:a16="http://schemas.microsoft.com/office/drawing/2014/main" id="{E50AC579-62FA-49BD-B29C-92DD7611DCFF}"/>
                </a:ext>
              </a:extLst>
            </p:cNvPr>
            <p:cNvSpPr/>
            <p:nvPr/>
          </p:nvSpPr>
          <p:spPr>
            <a:xfrm>
              <a:off x="237300" y="1413775"/>
              <a:ext cx="266500" cy="354050"/>
            </a:xfrm>
            <a:custGeom>
              <a:avLst/>
              <a:gdLst/>
              <a:ahLst/>
              <a:cxnLst/>
              <a:rect l="l" t="t" r="r" b="b"/>
              <a:pathLst>
                <a:path w="10660" h="14162" extrusionOk="0">
                  <a:moveTo>
                    <a:pt x="4350" y="1"/>
                  </a:moveTo>
                  <a:cubicBezTo>
                    <a:pt x="4228" y="1"/>
                    <a:pt x="4103" y="34"/>
                    <a:pt x="3989" y="102"/>
                  </a:cubicBezTo>
                  <a:lnTo>
                    <a:pt x="3793" y="232"/>
                  </a:lnTo>
                  <a:cubicBezTo>
                    <a:pt x="3532" y="429"/>
                    <a:pt x="3466" y="723"/>
                    <a:pt x="3564" y="1017"/>
                  </a:cubicBezTo>
                  <a:lnTo>
                    <a:pt x="5886" y="5628"/>
                  </a:lnTo>
                  <a:lnTo>
                    <a:pt x="2485" y="690"/>
                  </a:lnTo>
                  <a:cubicBezTo>
                    <a:pt x="2367" y="493"/>
                    <a:pt x="2166" y="391"/>
                    <a:pt x="1960" y="391"/>
                  </a:cubicBezTo>
                  <a:cubicBezTo>
                    <a:pt x="1825" y="391"/>
                    <a:pt x="1687" y="436"/>
                    <a:pt x="1570" y="527"/>
                  </a:cubicBezTo>
                  <a:lnTo>
                    <a:pt x="1406" y="625"/>
                  </a:lnTo>
                  <a:cubicBezTo>
                    <a:pt x="1177" y="821"/>
                    <a:pt x="1112" y="1181"/>
                    <a:pt x="1276" y="1442"/>
                  </a:cubicBezTo>
                  <a:lnTo>
                    <a:pt x="4022" y="5987"/>
                  </a:lnTo>
                  <a:lnTo>
                    <a:pt x="4022" y="5987"/>
                  </a:lnTo>
                  <a:lnTo>
                    <a:pt x="1177" y="3012"/>
                  </a:lnTo>
                  <a:cubicBezTo>
                    <a:pt x="1053" y="2856"/>
                    <a:pt x="877" y="2782"/>
                    <a:pt x="702" y="2782"/>
                  </a:cubicBezTo>
                  <a:cubicBezTo>
                    <a:pt x="509" y="2782"/>
                    <a:pt x="317" y="2873"/>
                    <a:pt x="196" y="3044"/>
                  </a:cubicBezTo>
                  <a:lnTo>
                    <a:pt x="131" y="3110"/>
                  </a:lnTo>
                  <a:cubicBezTo>
                    <a:pt x="0" y="3339"/>
                    <a:pt x="0" y="3633"/>
                    <a:pt x="131" y="3862"/>
                  </a:cubicBezTo>
                  <a:lnTo>
                    <a:pt x="2910" y="7164"/>
                  </a:lnTo>
                  <a:lnTo>
                    <a:pt x="1112" y="5791"/>
                  </a:lnTo>
                  <a:cubicBezTo>
                    <a:pt x="987" y="5666"/>
                    <a:pt x="828" y="5608"/>
                    <a:pt x="670" y="5608"/>
                  </a:cubicBezTo>
                  <a:cubicBezTo>
                    <a:pt x="417" y="5608"/>
                    <a:pt x="167" y="5758"/>
                    <a:pt x="66" y="6020"/>
                  </a:cubicBezTo>
                  <a:cubicBezTo>
                    <a:pt x="0" y="6216"/>
                    <a:pt x="33" y="6445"/>
                    <a:pt x="164" y="6641"/>
                  </a:cubicBezTo>
                  <a:lnTo>
                    <a:pt x="6834" y="14162"/>
                  </a:lnTo>
                  <a:lnTo>
                    <a:pt x="8633" y="12527"/>
                  </a:lnTo>
                  <a:cubicBezTo>
                    <a:pt x="9319" y="11906"/>
                    <a:pt x="9810" y="11088"/>
                    <a:pt x="10071" y="10205"/>
                  </a:cubicBezTo>
                  <a:lnTo>
                    <a:pt x="10300" y="9355"/>
                  </a:lnTo>
                  <a:cubicBezTo>
                    <a:pt x="10627" y="8211"/>
                    <a:pt x="10660" y="7001"/>
                    <a:pt x="10431" y="5824"/>
                  </a:cubicBezTo>
                  <a:lnTo>
                    <a:pt x="10039" y="3796"/>
                  </a:lnTo>
                  <a:cubicBezTo>
                    <a:pt x="9959" y="3399"/>
                    <a:pt x="9600" y="3130"/>
                    <a:pt x="9223" y="3130"/>
                  </a:cubicBezTo>
                  <a:cubicBezTo>
                    <a:pt x="9135" y="3130"/>
                    <a:pt x="9046" y="3144"/>
                    <a:pt x="8960" y="3175"/>
                  </a:cubicBezTo>
                  <a:cubicBezTo>
                    <a:pt x="8567" y="3339"/>
                    <a:pt x="8273" y="3698"/>
                    <a:pt x="8273" y="4123"/>
                  </a:cubicBezTo>
                  <a:lnTo>
                    <a:pt x="8240" y="6347"/>
                  </a:lnTo>
                  <a:lnTo>
                    <a:pt x="4905" y="330"/>
                  </a:lnTo>
                  <a:cubicBezTo>
                    <a:pt x="4798" y="117"/>
                    <a:pt x="4580" y="1"/>
                    <a:pt x="43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47;p47">
              <a:extLst>
                <a:ext uri="{FF2B5EF4-FFF2-40B4-BE49-F238E27FC236}">
                  <a16:creationId xmlns:a16="http://schemas.microsoft.com/office/drawing/2014/main" id="{3480DBA0-0908-4293-AFDC-263E3F51DC84}"/>
                </a:ext>
              </a:extLst>
            </p:cNvPr>
            <p:cNvSpPr/>
            <p:nvPr/>
          </p:nvSpPr>
          <p:spPr>
            <a:xfrm>
              <a:off x="409775" y="1572425"/>
              <a:ext cx="33550" cy="81775"/>
            </a:xfrm>
            <a:custGeom>
              <a:avLst/>
              <a:gdLst/>
              <a:ahLst/>
              <a:cxnLst/>
              <a:rect l="l" t="t" r="r" b="b"/>
              <a:pathLst>
                <a:path w="1342" h="3271" fill="none" extrusionOk="0">
                  <a:moveTo>
                    <a:pt x="1341" y="1"/>
                  </a:moveTo>
                  <a:cubicBezTo>
                    <a:pt x="458" y="851"/>
                    <a:pt x="1" y="2061"/>
                    <a:pt x="99" y="3271"/>
                  </a:cubicBezTo>
                </a:path>
              </a:pathLst>
            </a:custGeom>
            <a:noFill/>
            <a:ln w="57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48;p47">
              <a:extLst>
                <a:ext uri="{FF2B5EF4-FFF2-40B4-BE49-F238E27FC236}">
                  <a16:creationId xmlns:a16="http://schemas.microsoft.com/office/drawing/2014/main" id="{E9C47CCE-12D3-4B86-BE10-854F9A94DA43}"/>
                </a:ext>
              </a:extLst>
            </p:cNvPr>
            <p:cNvSpPr/>
            <p:nvPr/>
          </p:nvSpPr>
          <p:spPr>
            <a:xfrm>
              <a:off x="404875" y="1717950"/>
              <a:ext cx="443900" cy="551325"/>
            </a:xfrm>
            <a:custGeom>
              <a:avLst/>
              <a:gdLst/>
              <a:ahLst/>
              <a:cxnLst/>
              <a:rect l="l" t="t" r="r" b="b"/>
              <a:pathLst>
                <a:path w="17756" h="22053" extrusionOk="0">
                  <a:moveTo>
                    <a:pt x="4774" y="0"/>
                  </a:moveTo>
                  <a:lnTo>
                    <a:pt x="0" y="3989"/>
                  </a:lnTo>
                  <a:lnTo>
                    <a:pt x="8240" y="19063"/>
                  </a:lnTo>
                  <a:cubicBezTo>
                    <a:pt x="9296" y="20880"/>
                    <a:pt x="10739" y="22052"/>
                    <a:pt x="12362" y="22052"/>
                  </a:cubicBezTo>
                  <a:cubicBezTo>
                    <a:pt x="12900" y="22052"/>
                    <a:pt x="13458" y="21923"/>
                    <a:pt x="14028" y="21646"/>
                  </a:cubicBezTo>
                  <a:cubicBezTo>
                    <a:pt x="16121" y="20665"/>
                    <a:pt x="17756" y="17821"/>
                    <a:pt x="16775" y="15728"/>
                  </a:cubicBezTo>
                  <a:lnTo>
                    <a:pt x="47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49;p47">
              <a:extLst>
                <a:ext uri="{FF2B5EF4-FFF2-40B4-BE49-F238E27FC236}">
                  <a16:creationId xmlns:a16="http://schemas.microsoft.com/office/drawing/2014/main" id="{6CC9A5AF-7483-4A2A-A4E8-5FF335F530EC}"/>
                </a:ext>
              </a:extLst>
            </p:cNvPr>
            <p:cNvSpPr/>
            <p:nvPr/>
          </p:nvSpPr>
          <p:spPr>
            <a:xfrm>
              <a:off x="729400" y="1986075"/>
              <a:ext cx="64600" cy="75225"/>
            </a:xfrm>
            <a:custGeom>
              <a:avLst/>
              <a:gdLst/>
              <a:ahLst/>
              <a:cxnLst/>
              <a:rect l="l" t="t" r="r" b="b"/>
              <a:pathLst>
                <a:path w="2584" h="3009" fill="none" extrusionOk="0">
                  <a:moveTo>
                    <a:pt x="1" y="0"/>
                  </a:moveTo>
                  <a:lnTo>
                    <a:pt x="2584" y="3008"/>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50;p47">
              <a:extLst>
                <a:ext uri="{FF2B5EF4-FFF2-40B4-BE49-F238E27FC236}">
                  <a16:creationId xmlns:a16="http://schemas.microsoft.com/office/drawing/2014/main" id="{7A3DF848-432A-43AF-80B6-7392086F13F2}"/>
                </a:ext>
              </a:extLst>
            </p:cNvPr>
            <p:cNvSpPr/>
            <p:nvPr/>
          </p:nvSpPr>
          <p:spPr>
            <a:xfrm>
              <a:off x="863475" y="1669725"/>
              <a:ext cx="427550" cy="850175"/>
            </a:xfrm>
            <a:custGeom>
              <a:avLst/>
              <a:gdLst/>
              <a:ahLst/>
              <a:cxnLst/>
              <a:rect l="l" t="t" r="r" b="b"/>
              <a:pathLst>
                <a:path w="17102" h="34007" extrusionOk="0">
                  <a:moveTo>
                    <a:pt x="8927" y="0"/>
                  </a:moveTo>
                  <a:cubicBezTo>
                    <a:pt x="0" y="8109"/>
                    <a:pt x="5297" y="32110"/>
                    <a:pt x="5297" y="32110"/>
                  </a:cubicBezTo>
                  <a:lnTo>
                    <a:pt x="16578" y="34006"/>
                  </a:lnTo>
                  <a:lnTo>
                    <a:pt x="17101" y="5722"/>
                  </a:lnTo>
                  <a:lnTo>
                    <a:pt x="89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51;p47">
              <a:extLst>
                <a:ext uri="{FF2B5EF4-FFF2-40B4-BE49-F238E27FC236}">
                  <a16:creationId xmlns:a16="http://schemas.microsoft.com/office/drawing/2014/main" id="{A396542A-8E6D-4FB9-AEFB-0400A03CF859}"/>
                </a:ext>
              </a:extLst>
            </p:cNvPr>
            <p:cNvSpPr/>
            <p:nvPr/>
          </p:nvSpPr>
          <p:spPr>
            <a:xfrm>
              <a:off x="974650" y="2407875"/>
              <a:ext cx="278775" cy="116100"/>
            </a:xfrm>
            <a:custGeom>
              <a:avLst/>
              <a:gdLst/>
              <a:ahLst/>
              <a:cxnLst/>
              <a:rect l="l" t="t" r="r" b="b"/>
              <a:pathLst>
                <a:path w="11151" h="4644" extrusionOk="0">
                  <a:moveTo>
                    <a:pt x="0" y="1"/>
                  </a:moveTo>
                  <a:lnTo>
                    <a:pt x="0" y="2486"/>
                  </a:lnTo>
                  <a:lnTo>
                    <a:pt x="11150" y="4644"/>
                  </a:lnTo>
                  <a:lnTo>
                    <a:pt x="10889" y="186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52;p47">
              <a:extLst>
                <a:ext uri="{FF2B5EF4-FFF2-40B4-BE49-F238E27FC236}">
                  <a16:creationId xmlns:a16="http://schemas.microsoft.com/office/drawing/2014/main" id="{EAC3260D-B2BF-4B4C-8CF2-CE494DD437C7}"/>
                </a:ext>
              </a:extLst>
            </p:cNvPr>
            <p:cNvSpPr/>
            <p:nvPr/>
          </p:nvSpPr>
          <p:spPr>
            <a:xfrm>
              <a:off x="1065300" y="1580600"/>
              <a:ext cx="384300" cy="247375"/>
            </a:xfrm>
            <a:custGeom>
              <a:avLst/>
              <a:gdLst/>
              <a:ahLst/>
              <a:cxnLst/>
              <a:rect l="l" t="t" r="r" b="b"/>
              <a:pathLst>
                <a:path w="15372" h="9895" extrusionOk="0">
                  <a:moveTo>
                    <a:pt x="6674" y="1"/>
                  </a:moveTo>
                  <a:lnTo>
                    <a:pt x="298" y="4906"/>
                  </a:lnTo>
                  <a:cubicBezTo>
                    <a:pt x="1" y="8862"/>
                    <a:pt x="2927" y="9894"/>
                    <a:pt x="6062" y="9894"/>
                  </a:cubicBezTo>
                  <a:cubicBezTo>
                    <a:pt x="9481" y="9894"/>
                    <a:pt x="13148" y="8666"/>
                    <a:pt x="13148" y="8666"/>
                  </a:cubicBezTo>
                  <a:lnTo>
                    <a:pt x="15372" y="8012"/>
                  </a:lnTo>
                  <a:lnTo>
                    <a:pt x="13148" y="4284"/>
                  </a:lnTo>
                  <a:lnTo>
                    <a:pt x="10925" y="2421"/>
                  </a:lnTo>
                  <a:lnTo>
                    <a:pt x="66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53;p47">
              <a:extLst>
                <a:ext uri="{FF2B5EF4-FFF2-40B4-BE49-F238E27FC236}">
                  <a16:creationId xmlns:a16="http://schemas.microsoft.com/office/drawing/2014/main" id="{ED5C37CE-8837-42AA-9AE8-22A76389A291}"/>
                </a:ext>
              </a:extLst>
            </p:cNvPr>
            <p:cNvSpPr/>
            <p:nvPr/>
          </p:nvSpPr>
          <p:spPr>
            <a:xfrm>
              <a:off x="910875" y="1566700"/>
              <a:ext cx="333550" cy="1258925"/>
            </a:xfrm>
            <a:custGeom>
              <a:avLst/>
              <a:gdLst/>
              <a:ahLst/>
              <a:cxnLst/>
              <a:rect l="l" t="t" r="r" b="b"/>
              <a:pathLst>
                <a:path w="13342" h="50357" extrusionOk="0">
                  <a:moveTo>
                    <a:pt x="9718" y="1"/>
                  </a:moveTo>
                  <a:cubicBezTo>
                    <a:pt x="9072" y="1"/>
                    <a:pt x="8731" y="99"/>
                    <a:pt x="8731" y="99"/>
                  </a:cubicBezTo>
                  <a:cubicBezTo>
                    <a:pt x="4317" y="1538"/>
                    <a:pt x="1276" y="14813"/>
                    <a:pt x="622" y="18247"/>
                  </a:cubicBezTo>
                  <a:cubicBezTo>
                    <a:pt x="1" y="21713"/>
                    <a:pt x="99" y="47904"/>
                    <a:pt x="99" y="47904"/>
                  </a:cubicBezTo>
                  <a:lnTo>
                    <a:pt x="4480" y="50356"/>
                  </a:lnTo>
                  <a:cubicBezTo>
                    <a:pt x="4480" y="50356"/>
                    <a:pt x="4088" y="38945"/>
                    <a:pt x="3794" y="32961"/>
                  </a:cubicBezTo>
                  <a:cubicBezTo>
                    <a:pt x="3532" y="26977"/>
                    <a:pt x="2453" y="18050"/>
                    <a:pt x="4219" y="13571"/>
                  </a:cubicBezTo>
                  <a:cubicBezTo>
                    <a:pt x="6181" y="8666"/>
                    <a:pt x="9320" y="4285"/>
                    <a:pt x="13342" y="884"/>
                  </a:cubicBezTo>
                  <a:lnTo>
                    <a:pt x="12818" y="590"/>
                  </a:lnTo>
                  <a:cubicBezTo>
                    <a:pt x="11462" y="115"/>
                    <a:pt x="10413" y="1"/>
                    <a:pt x="9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54;p47">
              <a:extLst>
                <a:ext uri="{FF2B5EF4-FFF2-40B4-BE49-F238E27FC236}">
                  <a16:creationId xmlns:a16="http://schemas.microsoft.com/office/drawing/2014/main" id="{DF2F0586-FA7D-4DF6-BAC7-A9927CCF030E}"/>
                </a:ext>
              </a:extLst>
            </p:cNvPr>
            <p:cNvSpPr/>
            <p:nvPr/>
          </p:nvSpPr>
          <p:spPr>
            <a:xfrm>
              <a:off x="907600" y="1821750"/>
              <a:ext cx="67075" cy="313925"/>
            </a:xfrm>
            <a:custGeom>
              <a:avLst/>
              <a:gdLst/>
              <a:ahLst/>
              <a:cxnLst/>
              <a:rect l="l" t="t" r="r" b="b"/>
              <a:pathLst>
                <a:path w="2683" h="12557" fill="none" extrusionOk="0">
                  <a:moveTo>
                    <a:pt x="491" y="12557"/>
                  </a:moveTo>
                  <a:cubicBezTo>
                    <a:pt x="491" y="12557"/>
                    <a:pt x="1" y="4186"/>
                    <a:pt x="2682" y="1"/>
                  </a:cubicBez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55;p47">
              <a:extLst>
                <a:ext uri="{FF2B5EF4-FFF2-40B4-BE49-F238E27FC236}">
                  <a16:creationId xmlns:a16="http://schemas.microsoft.com/office/drawing/2014/main" id="{716485CB-F810-4211-9C0B-8129FFD4A074}"/>
                </a:ext>
              </a:extLst>
            </p:cNvPr>
            <p:cNvSpPr/>
            <p:nvPr/>
          </p:nvSpPr>
          <p:spPr>
            <a:xfrm>
              <a:off x="1175725" y="1669975"/>
              <a:ext cx="487250" cy="1205700"/>
            </a:xfrm>
            <a:custGeom>
              <a:avLst/>
              <a:gdLst/>
              <a:ahLst/>
              <a:cxnLst/>
              <a:rect l="l" t="t" r="r" b="b"/>
              <a:pathLst>
                <a:path w="19490" h="48228" extrusionOk="0">
                  <a:moveTo>
                    <a:pt x="9411" y="1"/>
                  </a:moveTo>
                  <a:cubicBezTo>
                    <a:pt x="8622" y="1"/>
                    <a:pt x="7632" y="266"/>
                    <a:pt x="6508" y="1134"/>
                  </a:cubicBezTo>
                  <a:cubicBezTo>
                    <a:pt x="3630" y="3358"/>
                    <a:pt x="1" y="11238"/>
                    <a:pt x="1" y="20328"/>
                  </a:cubicBezTo>
                  <a:cubicBezTo>
                    <a:pt x="1" y="29451"/>
                    <a:pt x="2715" y="46814"/>
                    <a:pt x="2715" y="46814"/>
                  </a:cubicBezTo>
                  <a:cubicBezTo>
                    <a:pt x="2715" y="46814"/>
                    <a:pt x="6375" y="48227"/>
                    <a:pt x="10787" y="48227"/>
                  </a:cubicBezTo>
                  <a:cubicBezTo>
                    <a:pt x="13635" y="48227"/>
                    <a:pt x="16796" y="47639"/>
                    <a:pt x="19489" y="45702"/>
                  </a:cubicBezTo>
                  <a:lnTo>
                    <a:pt x="9091" y="28143"/>
                  </a:lnTo>
                  <a:lnTo>
                    <a:pt x="14127" y="14116"/>
                  </a:lnTo>
                  <a:lnTo>
                    <a:pt x="11380" y="644"/>
                  </a:lnTo>
                  <a:cubicBezTo>
                    <a:pt x="11380" y="644"/>
                    <a:pt x="10640" y="1"/>
                    <a:pt x="9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6;p47">
              <a:extLst>
                <a:ext uri="{FF2B5EF4-FFF2-40B4-BE49-F238E27FC236}">
                  <a16:creationId xmlns:a16="http://schemas.microsoft.com/office/drawing/2014/main" id="{2965DFEB-A280-4AD9-B363-E71A1FD726B1}"/>
                </a:ext>
              </a:extLst>
            </p:cNvPr>
            <p:cNvSpPr/>
            <p:nvPr/>
          </p:nvSpPr>
          <p:spPr>
            <a:xfrm>
              <a:off x="1429975" y="1675425"/>
              <a:ext cx="523175" cy="685050"/>
            </a:xfrm>
            <a:custGeom>
              <a:avLst/>
              <a:gdLst/>
              <a:ahLst/>
              <a:cxnLst/>
              <a:rect l="l" t="t" r="r" b="b"/>
              <a:pathLst>
                <a:path w="20927" h="27402" extrusionOk="0">
                  <a:moveTo>
                    <a:pt x="425" y="1"/>
                  </a:moveTo>
                  <a:lnTo>
                    <a:pt x="0" y="11772"/>
                  </a:lnTo>
                  <a:lnTo>
                    <a:pt x="13799" y="27402"/>
                  </a:lnTo>
                  <a:lnTo>
                    <a:pt x="20927" y="22693"/>
                  </a:lnTo>
                  <a:cubicBezTo>
                    <a:pt x="7717" y="1734"/>
                    <a:pt x="425" y="1"/>
                    <a:pt x="4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7;p47">
              <a:extLst>
                <a:ext uri="{FF2B5EF4-FFF2-40B4-BE49-F238E27FC236}">
                  <a16:creationId xmlns:a16="http://schemas.microsoft.com/office/drawing/2014/main" id="{C6A054CE-B173-4ADF-85A9-3D909FB48112}"/>
                </a:ext>
              </a:extLst>
            </p:cNvPr>
            <p:cNvSpPr/>
            <p:nvPr/>
          </p:nvSpPr>
          <p:spPr>
            <a:xfrm>
              <a:off x="1429975" y="1969725"/>
              <a:ext cx="80950" cy="91575"/>
            </a:xfrm>
            <a:custGeom>
              <a:avLst/>
              <a:gdLst/>
              <a:ahLst/>
              <a:cxnLst/>
              <a:rect l="l" t="t" r="r" b="b"/>
              <a:pathLst>
                <a:path w="3238" h="3663" fill="none" extrusionOk="0">
                  <a:moveTo>
                    <a:pt x="3237" y="3662"/>
                  </a:moveTo>
                  <a:lnTo>
                    <a:pt x="0" y="0"/>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8;p47">
              <a:extLst>
                <a:ext uri="{FF2B5EF4-FFF2-40B4-BE49-F238E27FC236}">
                  <a16:creationId xmlns:a16="http://schemas.microsoft.com/office/drawing/2014/main" id="{4B62805D-7839-444F-9249-6596816C0F5C}"/>
                </a:ext>
              </a:extLst>
            </p:cNvPr>
            <p:cNvSpPr/>
            <p:nvPr/>
          </p:nvSpPr>
          <p:spPr>
            <a:xfrm>
              <a:off x="1201075" y="2247325"/>
              <a:ext cx="309850" cy="230200"/>
            </a:xfrm>
            <a:custGeom>
              <a:avLst/>
              <a:gdLst/>
              <a:ahLst/>
              <a:cxnLst/>
              <a:rect l="l" t="t" r="r" b="b"/>
              <a:pathLst>
                <a:path w="12394" h="9208" extrusionOk="0">
                  <a:moveTo>
                    <a:pt x="6119" y="0"/>
                  </a:moveTo>
                  <a:cubicBezTo>
                    <a:pt x="5997" y="0"/>
                    <a:pt x="5873" y="26"/>
                    <a:pt x="5755" y="79"/>
                  </a:cubicBezTo>
                  <a:cubicBezTo>
                    <a:pt x="5396" y="243"/>
                    <a:pt x="5200" y="602"/>
                    <a:pt x="5265" y="995"/>
                  </a:cubicBezTo>
                  <a:lnTo>
                    <a:pt x="5396" y="2074"/>
                  </a:lnTo>
                  <a:lnTo>
                    <a:pt x="655" y="3120"/>
                  </a:lnTo>
                  <a:cubicBezTo>
                    <a:pt x="262" y="3218"/>
                    <a:pt x="1" y="3578"/>
                    <a:pt x="1" y="3970"/>
                  </a:cubicBezTo>
                  <a:cubicBezTo>
                    <a:pt x="1" y="4409"/>
                    <a:pt x="360" y="4757"/>
                    <a:pt x="793" y="4757"/>
                  </a:cubicBezTo>
                  <a:cubicBezTo>
                    <a:pt x="812" y="4757"/>
                    <a:pt x="831" y="4756"/>
                    <a:pt x="851" y="4755"/>
                  </a:cubicBezTo>
                  <a:lnTo>
                    <a:pt x="1799" y="4755"/>
                  </a:lnTo>
                  <a:lnTo>
                    <a:pt x="949" y="4951"/>
                  </a:lnTo>
                  <a:cubicBezTo>
                    <a:pt x="556" y="5016"/>
                    <a:pt x="295" y="5376"/>
                    <a:pt x="328" y="5769"/>
                  </a:cubicBezTo>
                  <a:cubicBezTo>
                    <a:pt x="357" y="6157"/>
                    <a:pt x="660" y="6464"/>
                    <a:pt x="1037" y="6464"/>
                  </a:cubicBezTo>
                  <a:cubicBezTo>
                    <a:pt x="1072" y="6464"/>
                    <a:pt x="1108" y="6461"/>
                    <a:pt x="1145" y="6455"/>
                  </a:cubicBezTo>
                  <a:lnTo>
                    <a:pt x="1701" y="6390"/>
                  </a:lnTo>
                  <a:lnTo>
                    <a:pt x="1701" y="6390"/>
                  </a:lnTo>
                  <a:cubicBezTo>
                    <a:pt x="1243" y="6521"/>
                    <a:pt x="949" y="6880"/>
                    <a:pt x="1014" y="7240"/>
                  </a:cubicBezTo>
                  <a:cubicBezTo>
                    <a:pt x="1073" y="7592"/>
                    <a:pt x="1368" y="7839"/>
                    <a:pt x="1711" y="7839"/>
                  </a:cubicBezTo>
                  <a:cubicBezTo>
                    <a:pt x="1751" y="7839"/>
                    <a:pt x="1791" y="7835"/>
                    <a:pt x="1832" y="7829"/>
                  </a:cubicBezTo>
                  <a:lnTo>
                    <a:pt x="2533" y="7646"/>
                  </a:lnTo>
                  <a:lnTo>
                    <a:pt x="2533" y="7646"/>
                  </a:lnTo>
                  <a:cubicBezTo>
                    <a:pt x="1798" y="7846"/>
                    <a:pt x="1767" y="8226"/>
                    <a:pt x="1799" y="8450"/>
                  </a:cubicBezTo>
                  <a:cubicBezTo>
                    <a:pt x="1857" y="8797"/>
                    <a:pt x="2146" y="9017"/>
                    <a:pt x="2461" y="9017"/>
                  </a:cubicBezTo>
                  <a:cubicBezTo>
                    <a:pt x="2502" y="9017"/>
                    <a:pt x="2543" y="9013"/>
                    <a:pt x="2584" y="9006"/>
                  </a:cubicBezTo>
                  <a:lnTo>
                    <a:pt x="6246" y="8744"/>
                  </a:lnTo>
                  <a:cubicBezTo>
                    <a:pt x="6590" y="9013"/>
                    <a:pt x="7323" y="9207"/>
                    <a:pt x="8284" y="9207"/>
                  </a:cubicBezTo>
                  <a:cubicBezTo>
                    <a:pt x="9424" y="9207"/>
                    <a:pt x="10884" y="8934"/>
                    <a:pt x="12393" y="8188"/>
                  </a:cubicBezTo>
                  <a:lnTo>
                    <a:pt x="9941" y="4755"/>
                  </a:lnTo>
                  <a:lnTo>
                    <a:pt x="6769" y="308"/>
                  </a:lnTo>
                  <a:cubicBezTo>
                    <a:pt x="6615" y="110"/>
                    <a:pt x="6371" y="0"/>
                    <a:pt x="6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59;p47">
              <a:extLst>
                <a:ext uri="{FF2B5EF4-FFF2-40B4-BE49-F238E27FC236}">
                  <a16:creationId xmlns:a16="http://schemas.microsoft.com/office/drawing/2014/main" id="{722189CC-319E-4710-A9BE-AAD861434BC7}"/>
                </a:ext>
              </a:extLst>
            </p:cNvPr>
            <p:cNvSpPr/>
            <p:nvPr/>
          </p:nvSpPr>
          <p:spPr>
            <a:xfrm>
              <a:off x="1449575" y="2313875"/>
              <a:ext cx="229750" cy="152075"/>
            </a:xfrm>
            <a:custGeom>
              <a:avLst/>
              <a:gdLst/>
              <a:ahLst/>
              <a:cxnLst/>
              <a:rect l="l" t="t" r="r" b="b"/>
              <a:pathLst>
                <a:path w="9190" h="6083" extrusionOk="0">
                  <a:moveTo>
                    <a:pt x="7914" y="0"/>
                  </a:moveTo>
                  <a:lnTo>
                    <a:pt x="1" y="2093"/>
                  </a:lnTo>
                  <a:lnTo>
                    <a:pt x="1080" y="6082"/>
                  </a:lnTo>
                  <a:lnTo>
                    <a:pt x="9189" y="4741"/>
                  </a:lnTo>
                  <a:lnTo>
                    <a:pt x="79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60;p47">
              <a:extLst>
                <a:ext uri="{FF2B5EF4-FFF2-40B4-BE49-F238E27FC236}">
                  <a16:creationId xmlns:a16="http://schemas.microsoft.com/office/drawing/2014/main" id="{672E046F-869B-4EA1-83EE-5B29CD19057E}"/>
                </a:ext>
              </a:extLst>
            </p:cNvPr>
            <p:cNvSpPr/>
            <p:nvPr/>
          </p:nvSpPr>
          <p:spPr>
            <a:xfrm>
              <a:off x="1483925" y="2196575"/>
              <a:ext cx="503575" cy="281625"/>
            </a:xfrm>
            <a:custGeom>
              <a:avLst/>
              <a:gdLst/>
              <a:ahLst/>
              <a:cxnLst/>
              <a:rect l="l" t="t" r="r" b="b"/>
              <a:pathLst>
                <a:path w="20143" h="11265" extrusionOk="0">
                  <a:moveTo>
                    <a:pt x="15307" y="1"/>
                  </a:moveTo>
                  <a:cubicBezTo>
                    <a:pt x="14805" y="1"/>
                    <a:pt x="14295" y="90"/>
                    <a:pt x="13799" y="278"/>
                  </a:cubicBezTo>
                  <a:lnTo>
                    <a:pt x="0" y="4986"/>
                  </a:lnTo>
                  <a:lnTo>
                    <a:pt x="2910" y="11265"/>
                  </a:lnTo>
                  <a:lnTo>
                    <a:pt x="16251" y="8256"/>
                  </a:lnTo>
                  <a:cubicBezTo>
                    <a:pt x="18736" y="7700"/>
                    <a:pt x="20142" y="5052"/>
                    <a:pt x="19194" y="2665"/>
                  </a:cubicBezTo>
                  <a:cubicBezTo>
                    <a:pt x="18565" y="1003"/>
                    <a:pt x="16985" y="1"/>
                    <a:pt x="15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61;p47">
              <a:extLst>
                <a:ext uri="{FF2B5EF4-FFF2-40B4-BE49-F238E27FC236}">
                  <a16:creationId xmlns:a16="http://schemas.microsoft.com/office/drawing/2014/main" id="{676CCB05-51C2-4EE6-9956-72A285B50B94}"/>
                </a:ext>
              </a:extLst>
            </p:cNvPr>
            <p:cNvSpPr/>
            <p:nvPr/>
          </p:nvSpPr>
          <p:spPr>
            <a:xfrm>
              <a:off x="1679300" y="2214950"/>
              <a:ext cx="116100" cy="39275"/>
            </a:xfrm>
            <a:custGeom>
              <a:avLst/>
              <a:gdLst/>
              <a:ahLst/>
              <a:cxnLst/>
              <a:rect l="l" t="t" r="r" b="b"/>
              <a:pathLst>
                <a:path w="4644" h="1571" fill="none" extrusionOk="0">
                  <a:moveTo>
                    <a:pt x="0" y="1570"/>
                  </a:moveTo>
                  <a:lnTo>
                    <a:pt x="4643" y="1"/>
                  </a:lnTo>
                </a:path>
              </a:pathLst>
            </a:custGeom>
            <a:noFill/>
            <a:ln w="4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Picture 58">
            <a:extLst>
              <a:ext uri="{FF2B5EF4-FFF2-40B4-BE49-F238E27FC236}">
                <a16:creationId xmlns:a16="http://schemas.microsoft.com/office/drawing/2014/main" id="{DEA67E34-FCEA-4F1F-9E8C-49A07B35E53F}"/>
              </a:ext>
            </a:extLst>
          </p:cNvPr>
          <p:cNvPicPr>
            <a:picLocks noChangeAspect="1"/>
          </p:cNvPicPr>
          <p:nvPr/>
        </p:nvPicPr>
        <p:blipFill>
          <a:blip r:embed="rId3"/>
          <a:stretch>
            <a:fillRect/>
          </a:stretch>
        </p:blipFill>
        <p:spPr>
          <a:xfrm>
            <a:off x="8462010" y="0"/>
            <a:ext cx="681990" cy="681990"/>
          </a:xfrm>
          <a:prstGeom prst="rect">
            <a:avLst/>
          </a:prstGeom>
        </p:spPr>
      </p:pic>
    </p:spTree>
    <p:extLst>
      <p:ext uri="{BB962C8B-B14F-4D97-AF65-F5344CB8AC3E}">
        <p14:creationId xmlns:p14="http://schemas.microsoft.com/office/powerpoint/2010/main" val="2674883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5"/>
          <p:cNvSpPr txBox="1">
            <a:spLocks noGrp="1"/>
          </p:cNvSpPr>
          <p:nvPr>
            <p:ph type="title"/>
          </p:nvPr>
        </p:nvSpPr>
        <p:spPr>
          <a:xfrm>
            <a:off x="713250" y="497487"/>
            <a:ext cx="7717500" cy="4975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Training Services Provided</a:t>
            </a:r>
            <a:endParaRPr dirty="0">
              <a:latin typeface="Anton" pitchFamily="2" charset="0"/>
            </a:endParaRPr>
          </a:p>
        </p:txBody>
      </p:sp>
      <p:sp>
        <p:nvSpPr>
          <p:cNvPr id="802" name="Google Shape;802;p45"/>
          <p:cNvSpPr txBox="1">
            <a:spLocks noGrp="1"/>
          </p:cNvSpPr>
          <p:nvPr>
            <p:ph type="body" idx="1"/>
          </p:nvPr>
        </p:nvSpPr>
        <p:spPr>
          <a:xfrm>
            <a:off x="1747265" y="1185567"/>
            <a:ext cx="5649470" cy="321167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US" sz="2400" dirty="0">
                <a:latin typeface="Bahnschrift SemiBold Condensed" panose="020B0502040204020203" pitchFamily="34" charset="0"/>
              </a:rPr>
              <a:t>Data Science</a:t>
            </a:r>
          </a:p>
          <a:p>
            <a:pPr marL="685800" lvl="1" indent="-228600"/>
            <a:r>
              <a:rPr lang="en-US" sz="2400" dirty="0">
                <a:latin typeface="Bahnschrift SemiBold Condensed" panose="020B0502040204020203" pitchFamily="34" charset="0"/>
              </a:rPr>
              <a:t>Here are the technologies taught:</a:t>
            </a:r>
          </a:p>
          <a:p>
            <a:pPr marL="1143000" lvl="2" indent="-228600">
              <a:buFont typeface="Wingdings" panose="05000000000000000000" pitchFamily="2" charset="2"/>
              <a:buChar char="§"/>
            </a:pPr>
            <a:r>
              <a:rPr lang="en-US" sz="2400" dirty="0">
                <a:latin typeface="Bahnschrift SemiBold Condensed" panose="020B0502040204020203" pitchFamily="34" charset="0"/>
              </a:rPr>
              <a:t>Anaconda which includes all other python libraries that were taught like:</a:t>
            </a:r>
          </a:p>
          <a:p>
            <a:pPr marL="1657350" lvl="3" indent="-285750">
              <a:buFont typeface="Wingdings" panose="05000000000000000000" pitchFamily="2" charset="2"/>
              <a:buChar char="§"/>
            </a:pPr>
            <a:r>
              <a:rPr lang="en-US" sz="2400" dirty="0" err="1">
                <a:latin typeface="Bahnschrift SemiBold Condensed" panose="020B0502040204020203" pitchFamily="34" charset="0"/>
              </a:rPr>
              <a:t>numpy</a:t>
            </a:r>
            <a:endParaRPr lang="en-US" sz="2400" dirty="0">
              <a:latin typeface="Bahnschrift SemiBold Condensed" panose="020B0502040204020203" pitchFamily="34" charset="0"/>
            </a:endParaRPr>
          </a:p>
          <a:p>
            <a:pPr marL="1657350" lvl="3" indent="-285750">
              <a:buFont typeface="Wingdings" panose="05000000000000000000" pitchFamily="2" charset="2"/>
              <a:buChar char="§"/>
            </a:pPr>
            <a:r>
              <a:rPr lang="en-US" sz="2400" dirty="0">
                <a:latin typeface="Bahnschrift SemiBold Condensed" panose="020B0502040204020203" pitchFamily="34" charset="0"/>
              </a:rPr>
              <a:t>Pandas</a:t>
            </a:r>
          </a:p>
          <a:p>
            <a:pPr marL="1657350" lvl="3" indent="-285750">
              <a:buFont typeface="Wingdings" panose="05000000000000000000" pitchFamily="2" charset="2"/>
              <a:buChar char="§"/>
            </a:pPr>
            <a:r>
              <a:rPr lang="en-US" sz="2400" dirty="0" err="1">
                <a:latin typeface="Bahnschrift SemiBold Condensed" panose="020B0502040204020203" pitchFamily="34" charset="0"/>
              </a:rPr>
              <a:t>Matplot</a:t>
            </a:r>
            <a:endParaRPr lang="en-US" sz="2400" dirty="0">
              <a:latin typeface="Bahnschrift SemiBold Condensed" panose="020B0502040204020203" pitchFamily="34" charset="0"/>
            </a:endParaRPr>
          </a:p>
          <a:p>
            <a:pPr marL="1657350" lvl="3" indent="-285750">
              <a:buFont typeface="Wingdings" panose="05000000000000000000" pitchFamily="2" charset="2"/>
              <a:buChar char="§"/>
            </a:pPr>
            <a:r>
              <a:rPr lang="en-US" sz="2400" dirty="0">
                <a:latin typeface="Bahnschrift SemiBold Condensed" panose="020B0502040204020203" pitchFamily="34" charset="0"/>
              </a:rPr>
              <a:t>seaborn</a:t>
            </a:r>
          </a:p>
        </p:txBody>
      </p:sp>
      <p:pic>
        <p:nvPicPr>
          <p:cNvPr id="3" name="Picture 2">
            <a:extLst>
              <a:ext uri="{FF2B5EF4-FFF2-40B4-BE49-F238E27FC236}">
                <a16:creationId xmlns:a16="http://schemas.microsoft.com/office/drawing/2014/main" id="{EEE22830-A04D-47EE-ACB5-24DA1D8594A1}"/>
              </a:ext>
            </a:extLst>
          </p:cNvPr>
          <p:cNvPicPr>
            <a:picLocks noChangeAspect="1"/>
          </p:cNvPicPr>
          <p:nvPr/>
        </p:nvPicPr>
        <p:blipFill>
          <a:blip r:embed="rId3"/>
          <a:stretch>
            <a:fillRect/>
          </a:stretch>
        </p:blipFill>
        <p:spPr>
          <a:xfrm>
            <a:off x="8552622" y="0"/>
            <a:ext cx="591378" cy="591378"/>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5"/>
          <p:cNvSpPr txBox="1">
            <a:spLocks noGrp="1"/>
          </p:cNvSpPr>
          <p:nvPr>
            <p:ph type="title"/>
          </p:nvPr>
        </p:nvSpPr>
        <p:spPr>
          <a:xfrm>
            <a:off x="713250" y="376253"/>
            <a:ext cx="7717500" cy="4302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Anton" pitchFamily="2" charset="0"/>
              </a:rPr>
              <a:t>Training Services Provided</a:t>
            </a:r>
            <a:endParaRPr dirty="0">
              <a:latin typeface="Anton" pitchFamily="2" charset="0"/>
            </a:endParaRPr>
          </a:p>
        </p:txBody>
      </p:sp>
      <p:sp>
        <p:nvSpPr>
          <p:cNvPr id="802" name="Google Shape;802;p45"/>
          <p:cNvSpPr txBox="1">
            <a:spLocks noGrp="1"/>
          </p:cNvSpPr>
          <p:nvPr>
            <p:ph type="body" idx="1"/>
          </p:nvPr>
        </p:nvSpPr>
        <p:spPr>
          <a:xfrm>
            <a:off x="1747265" y="908093"/>
            <a:ext cx="5649470" cy="3859153"/>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Font typeface="+mj-lt"/>
              <a:buAutoNum type="arabicPeriod" startAt="2"/>
            </a:pPr>
            <a:r>
              <a:rPr lang="en-US" sz="2400" dirty="0">
                <a:latin typeface="Bahnschrift SemiBold Condensed" panose="020B0502040204020203" pitchFamily="34" charset="0"/>
              </a:rPr>
              <a:t>Web Development</a:t>
            </a:r>
          </a:p>
          <a:p>
            <a:pPr lvl="1" indent="-457200"/>
            <a:r>
              <a:rPr lang="en-US" sz="2400" dirty="0">
                <a:latin typeface="Bahnschrift SemiBold Condensed" panose="020B0502040204020203" pitchFamily="34" charset="0"/>
              </a:rPr>
              <a:t>Technologies taught includes:</a:t>
            </a:r>
          </a:p>
          <a:p>
            <a:pPr lvl="2" indent="-457200"/>
            <a:r>
              <a:rPr lang="en-US" sz="2400" dirty="0">
                <a:latin typeface="Bahnschrift SemiBold Condensed" panose="020B0502040204020203" pitchFamily="34" charset="0"/>
              </a:rPr>
              <a:t>Html, CSS, JavaScript</a:t>
            </a:r>
          </a:p>
          <a:p>
            <a:pPr lvl="2" indent="-457200"/>
            <a:r>
              <a:rPr lang="en-US" sz="2400" dirty="0">
                <a:latin typeface="Bahnschrift SemiBold Condensed" panose="020B0502040204020203" pitchFamily="34" charset="0"/>
              </a:rPr>
              <a:t>CSS Frameworks(Tailwind CSS)</a:t>
            </a:r>
          </a:p>
          <a:p>
            <a:pPr lvl="2" indent="-457200"/>
            <a:r>
              <a:rPr lang="en-US" sz="2400" dirty="0">
                <a:latin typeface="Bahnschrift SemiBold Condensed" panose="020B0502040204020203" pitchFamily="34" charset="0"/>
              </a:rPr>
              <a:t>JavaScript Frameworks</a:t>
            </a:r>
          </a:p>
          <a:p>
            <a:pPr lvl="3" indent="-457200"/>
            <a:r>
              <a:rPr lang="en-US" sz="2400" dirty="0">
                <a:latin typeface="Bahnschrift SemiBold Condensed" panose="020B0502040204020203" pitchFamily="34" charset="0"/>
              </a:rPr>
              <a:t>Vue Js</a:t>
            </a:r>
          </a:p>
          <a:p>
            <a:pPr lvl="3" indent="-457200"/>
            <a:r>
              <a:rPr lang="en-US" sz="2400" dirty="0">
                <a:latin typeface="Bahnschrift SemiBold Condensed" panose="020B0502040204020203" pitchFamily="34" charset="0"/>
              </a:rPr>
              <a:t>React Js</a:t>
            </a:r>
          </a:p>
          <a:p>
            <a:pPr lvl="0" indent="-457200" algn="l" rtl="0">
              <a:spcBef>
                <a:spcPts val="0"/>
              </a:spcBef>
              <a:spcAft>
                <a:spcPts val="0"/>
              </a:spcAft>
              <a:buFont typeface="+mj-lt"/>
              <a:buAutoNum type="arabicPeriod" startAt="2"/>
            </a:pPr>
            <a:r>
              <a:rPr lang="en-US" sz="2400" dirty="0">
                <a:latin typeface="Bahnschrift SemiBold Condensed" panose="020B0502040204020203" pitchFamily="34" charset="0"/>
              </a:rPr>
              <a:t>UI and UX </a:t>
            </a:r>
          </a:p>
          <a:p>
            <a:pPr lvl="1" indent="-457200"/>
            <a:r>
              <a:rPr lang="en-US" sz="2400" dirty="0">
                <a:latin typeface="Bahnschrift SemiBold Condensed" panose="020B0502040204020203" pitchFamily="34" charset="0"/>
              </a:rPr>
              <a:t>The software that was used was:</a:t>
            </a:r>
          </a:p>
          <a:p>
            <a:pPr lvl="1" indent="-457200"/>
            <a:r>
              <a:rPr lang="en-US" sz="2400" dirty="0">
                <a:latin typeface="Bahnschrift SemiBold Condensed" panose="020B0502040204020203" pitchFamily="34" charset="0"/>
              </a:rPr>
              <a:t>    Figma</a:t>
            </a:r>
            <a:endParaRPr lang="en-NG" sz="2400" dirty="0">
              <a:latin typeface="Bahnschrift SemiBold Condensed" panose="020B0502040204020203" pitchFamily="34" charset="0"/>
            </a:endParaRPr>
          </a:p>
        </p:txBody>
      </p:sp>
      <p:pic>
        <p:nvPicPr>
          <p:cNvPr id="3" name="Picture 2">
            <a:extLst>
              <a:ext uri="{FF2B5EF4-FFF2-40B4-BE49-F238E27FC236}">
                <a16:creationId xmlns:a16="http://schemas.microsoft.com/office/drawing/2014/main" id="{EEE22830-A04D-47EE-ACB5-24DA1D8594A1}"/>
              </a:ext>
            </a:extLst>
          </p:cNvPr>
          <p:cNvPicPr>
            <a:picLocks noChangeAspect="1"/>
          </p:cNvPicPr>
          <p:nvPr/>
        </p:nvPicPr>
        <p:blipFill>
          <a:blip r:embed="rId3"/>
          <a:stretch>
            <a:fillRect/>
          </a:stretch>
        </p:blipFill>
        <p:spPr>
          <a:xfrm>
            <a:off x="8552622" y="0"/>
            <a:ext cx="591378" cy="591378"/>
          </a:xfrm>
          <a:prstGeom prst="rect">
            <a:avLst/>
          </a:prstGeom>
        </p:spPr>
      </p:pic>
    </p:spTree>
    <p:extLst>
      <p:ext uri="{BB962C8B-B14F-4D97-AF65-F5344CB8AC3E}">
        <p14:creationId xmlns:p14="http://schemas.microsoft.com/office/powerpoint/2010/main" val="3547666137"/>
      </p:ext>
    </p:extLst>
  </p:cSld>
  <p:clrMapOvr>
    <a:masterClrMapping/>
  </p:clrMapOvr>
  <p:transition spd="slow">
    <p:wipe/>
  </p:transition>
</p:sld>
</file>

<file path=ppt/theme/theme1.xml><?xml version="1.0" encoding="utf-8"?>
<a:theme xmlns:a="http://schemas.openxmlformats.org/drawingml/2006/main" name="Teacher's Day in Brazil by Slidesgo">
  <a:themeElements>
    <a:clrScheme name="Simple Light">
      <a:dk1>
        <a:srgbClr val="000000"/>
      </a:dk1>
      <a:lt1>
        <a:srgbClr val="FFFFFF"/>
      </a:lt1>
      <a:dk2>
        <a:srgbClr val="C1DDE2"/>
      </a:dk2>
      <a:lt2>
        <a:srgbClr val="F75366"/>
      </a:lt2>
      <a:accent1>
        <a:srgbClr val="1DBEAC"/>
      </a:accent1>
      <a:accent2>
        <a:srgbClr val="834F45"/>
      </a:accent2>
      <a:accent3>
        <a:srgbClr val="F78C4F"/>
      </a:accent3>
      <a:accent4>
        <a:srgbClr val="FBB087"/>
      </a:accent4>
      <a:accent5>
        <a:srgbClr val="294C60"/>
      </a:accent5>
      <a:accent6>
        <a:srgbClr val="FFFFFF"/>
      </a:accent6>
      <a:hlink>
        <a:srgbClr val="294C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5442</TotalTime>
  <Words>2662</Words>
  <Application>Microsoft Office PowerPoint</Application>
  <PresentationFormat>On-screen Show (16:9)</PresentationFormat>
  <Paragraphs>232</Paragraphs>
  <Slides>70</Slides>
  <Notes>70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Cambria Math</vt:lpstr>
      <vt:lpstr>Roboto Condensed Light</vt:lpstr>
      <vt:lpstr>Ubuntu</vt:lpstr>
      <vt:lpstr>Times New Roman</vt:lpstr>
      <vt:lpstr>Anton</vt:lpstr>
      <vt:lpstr>Bahnschrift SemiBold Condensed</vt:lpstr>
      <vt:lpstr>Arial</vt:lpstr>
      <vt:lpstr>Bodoni MT Condensed</vt:lpstr>
      <vt:lpstr>Wingdings</vt:lpstr>
      <vt:lpstr>Trebuchet MS</vt:lpstr>
      <vt:lpstr>Teacher's Day in Brazil by Slidesgo</vt:lpstr>
      <vt:lpstr>STUDENT INDUSTRIAL WORK EXPERIENCE SCHEME PRESENTATION   CONDUCTED AT ZACRAC INTEGRATED LIMITED</vt:lpstr>
      <vt:lpstr>Presentation Outline🚀</vt:lpstr>
      <vt:lpstr>Introduction</vt:lpstr>
      <vt:lpstr>Introduction</vt:lpstr>
      <vt:lpstr>PowerPoint Presentation</vt:lpstr>
      <vt:lpstr>Areas assigned during training</vt:lpstr>
      <vt:lpstr>Organization Structure</vt:lpstr>
      <vt:lpstr>Training Services Provided</vt:lpstr>
      <vt:lpstr>Training Services Provided</vt:lpstr>
      <vt:lpstr>Experience acquired during SIWES</vt:lpstr>
      <vt:lpstr>Experience Acquired</vt:lpstr>
      <vt:lpstr>Project Executed</vt:lpstr>
      <vt:lpstr>Project 1</vt:lpstr>
      <vt:lpstr>PowerPoint Presentation</vt:lpstr>
      <vt:lpstr>PowerPoint Presentation</vt:lpstr>
      <vt:lpstr>PowerPoint Presentation</vt:lpstr>
      <vt:lpstr>Project 2</vt:lpstr>
      <vt:lpstr>Project 3</vt:lpstr>
      <vt:lpstr>Project 4</vt:lpstr>
      <vt:lpstr>PowerPoint Presentation</vt:lpstr>
      <vt:lpstr>PowerPoint Presentation</vt:lpstr>
      <vt:lpstr>PowerPoint Presentation</vt:lpstr>
      <vt:lpstr>PowerPoint Presentation</vt:lpstr>
      <vt:lpstr>PowerPoint Presentation</vt:lpstr>
      <vt:lpstr>PowerPoint Presentation</vt:lpstr>
      <vt:lpstr>Project 5</vt:lpstr>
      <vt:lpstr>PowerPoint Presentation</vt:lpstr>
      <vt:lpstr>PowerPoint Presentation</vt:lpstr>
      <vt:lpstr>PowerPoint Presentation</vt:lpstr>
      <vt:lpstr>PowerPoint Presentation</vt:lpstr>
      <vt:lpstr>Project 6</vt:lpstr>
      <vt:lpstr>PowerPoint Presentation</vt:lpstr>
      <vt:lpstr>PowerPoint Presentation</vt:lpstr>
      <vt:lpstr>PowerPoint Presentation</vt:lpstr>
      <vt:lpstr>PowerPoint Presentation</vt:lpstr>
      <vt:lpstr>PowerPoint Presentation</vt:lpstr>
      <vt:lpstr>Project 8 Impact of Technological development on Youths’ Academic Performance in Akure South Local Government Area (Data Science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Population/Sample Frame The sample frame for this study comprised of the youths at Akure south local government area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vt:lpstr>
      <vt:lpstr>PowerPoint Presentation</vt:lpstr>
      <vt:lpstr>Recommendation</vt:lpstr>
      <vt:lpstr>Recommendation  I suggest the university cooperate with various institutions to facilitate placement and the academic environment that prepares students for real life industrial applications, so that students can work effectively in the industry.</vt:lpstr>
      <vt:lpstr>Conclusion</vt:lpstr>
      <vt:lpstr>Conclusion  In conclusion, There were many challenges and the entire training period was a great experience. I learned a lot from Zacrac during my IT training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INDUSTRIAL WORK EXPERIENCE SCHEME PRESENTATION   CONDUCTED AT ZACRAC INTEGRATED LIMITED</dc:title>
  <dc:creator>Ellahhh</dc:creator>
  <cp:lastModifiedBy>emmanuella oghenekaro</cp:lastModifiedBy>
  <cp:revision>47</cp:revision>
  <dcterms:modified xsi:type="dcterms:W3CDTF">2021-12-01T18:56:03Z</dcterms:modified>
</cp:coreProperties>
</file>